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4"/>
  </p:sldMasterIdLst>
  <p:notesMasterIdLst>
    <p:notesMasterId r:id="rId15"/>
  </p:notesMasterIdLst>
  <p:handoutMasterIdLst>
    <p:handoutMasterId r:id="rId16"/>
  </p:handoutMasterIdLst>
  <p:sldIdLst>
    <p:sldId id="282" r:id="rId5"/>
    <p:sldId id="300" r:id="rId6"/>
    <p:sldId id="309" r:id="rId7"/>
    <p:sldId id="310" r:id="rId8"/>
    <p:sldId id="311" r:id="rId9"/>
    <p:sldId id="312" r:id="rId10"/>
    <p:sldId id="313" r:id="rId11"/>
    <p:sldId id="314" r:id="rId12"/>
    <p:sldId id="293" r:id="rId13"/>
    <p:sldId id="31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4" userDrawn="1">
          <p15:clr>
            <a:srgbClr val="A4A3A4"/>
          </p15:clr>
        </p15:guide>
        <p15:guide id="2" pos="1980" userDrawn="1">
          <p15:clr>
            <a:srgbClr val="A4A3A4"/>
          </p15:clr>
        </p15:guide>
        <p15:guide id="3" orient="horz" pos="187" userDrawn="1">
          <p15:clr>
            <a:srgbClr val="A4A3A4"/>
          </p15:clr>
        </p15:guide>
        <p15:guide id="5" pos="3931" userDrawn="1">
          <p15:clr>
            <a:srgbClr val="A4A3A4"/>
          </p15:clr>
        </p15:guide>
        <p15:guide id="6" orient="horz" pos="2976" userDrawn="1">
          <p15:clr>
            <a:srgbClr val="A4A3A4"/>
          </p15:clr>
        </p15:guide>
        <p15:guide id="7" orient="horz" pos="2478" userDrawn="1">
          <p15:clr>
            <a:srgbClr val="A4A3A4"/>
          </p15:clr>
        </p15:guide>
        <p15:guide id="8" orient="horz" pos="4110" userDrawn="1">
          <p15:clr>
            <a:srgbClr val="A4A3A4"/>
          </p15:clr>
        </p15:guide>
        <p15:guide id="9" orient="horz" pos="1321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  <p15:guide id="11" pos="3840" userDrawn="1">
          <p15:clr>
            <a:srgbClr val="A4A3A4"/>
          </p15:clr>
        </p15:guide>
        <p15:guide id="12" pos="98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B24400-9F7F-45A4-A400-71C716C31994}" v="1" dt="2025-11-27T15:22:33.7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48"/>
    <p:restoredTop sz="86395"/>
  </p:normalViewPr>
  <p:slideViewPr>
    <p:cSldViewPr snapToGrid="0">
      <p:cViewPr varScale="1">
        <p:scale>
          <a:sx n="136" d="100"/>
          <a:sy n="136" d="100"/>
        </p:scale>
        <p:origin x="688" y="64"/>
      </p:cViewPr>
      <p:guideLst>
        <p:guide orient="horz" pos="414"/>
        <p:guide pos="1980"/>
        <p:guide orient="horz" pos="187"/>
        <p:guide pos="3931"/>
        <p:guide orient="horz" pos="2976"/>
        <p:guide orient="horz" pos="2478"/>
        <p:guide orient="horz" pos="4110"/>
        <p:guide orient="horz" pos="1321"/>
        <p:guide orient="horz" pos="2160"/>
        <p:guide pos="3840"/>
        <p:guide pos="98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40" d="100"/>
        <a:sy n="40" d="100"/>
      </p:scale>
      <p:origin x="0" y="0"/>
    </p:cViewPr>
  </p:notesTextViewPr>
  <p:notesViewPr>
    <p:cSldViewPr snapToGrid="0">
      <p:cViewPr varScale="1">
        <p:scale>
          <a:sx n="127" d="100"/>
          <a:sy n="127" d="100"/>
        </p:scale>
        <p:origin x="2080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gg, James" userId="1885b38a-fdfb-48b5-8ea0-66d8a10601d9" providerId="ADAL" clId="{0F32A4BB-6A84-4B63-8AC7-CFB421186BF8}"/>
    <pc:docChg chg="modSld">
      <pc:chgData name="Legg, James" userId="1885b38a-fdfb-48b5-8ea0-66d8a10601d9" providerId="ADAL" clId="{0F32A4BB-6A84-4B63-8AC7-CFB421186BF8}" dt="2025-11-27T15:22:55.457" v="83" actId="1036"/>
      <pc:docMkLst>
        <pc:docMk/>
      </pc:docMkLst>
      <pc:sldChg chg="addSp modSp mod">
        <pc:chgData name="Legg, James" userId="1885b38a-fdfb-48b5-8ea0-66d8a10601d9" providerId="ADAL" clId="{0F32A4BB-6A84-4B63-8AC7-CFB421186BF8}" dt="2025-11-27T15:22:55.457" v="83" actId="1036"/>
        <pc:sldMkLst>
          <pc:docMk/>
          <pc:sldMk cId="2451261931" sldId="309"/>
        </pc:sldMkLst>
        <pc:picChg chg="add mod ord">
          <ac:chgData name="Legg, James" userId="1885b38a-fdfb-48b5-8ea0-66d8a10601d9" providerId="ADAL" clId="{0F32A4BB-6A84-4B63-8AC7-CFB421186BF8}" dt="2025-11-27T15:22:55.457" v="83" actId="1036"/>
          <ac:picMkLst>
            <pc:docMk/>
            <pc:sldMk cId="2451261931" sldId="309"/>
            <ac:picMk id="2" creationId="{B024156C-2A6F-0E29-145E-A78690005223}"/>
          </ac:picMkLst>
        </pc:picChg>
      </pc:sldChg>
      <pc:sldChg chg="modSp mod">
        <pc:chgData name="Legg, James" userId="1885b38a-fdfb-48b5-8ea0-66d8a10601d9" providerId="ADAL" clId="{0F32A4BB-6A84-4B63-8AC7-CFB421186BF8}" dt="2025-11-27T11:36:56.391" v="1" actId="122"/>
        <pc:sldMkLst>
          <pc:docMk/>
          <pc:sldMk cId="972577499" sldId="315"/>
        </pc:sldMkLst>
        <pc:spChg chg="mod">
          <ac:chgData name="Legg, James" userId="1885b38a-fdfb-48b5-8ea0-66d8a10601d9" providerId="ADAL" clId="{0F32A4BB-6A84-4B63-8AC7-CFB421186BF8}" dt="2025-11-27T11:36:56.391" v="1" actId="122"/>
          <ac:spMkLst>
            <pc:docMk/>
            <pc:sldMk cId="972577499" sldId="315"/>
            <ac:spMk id="12" creationId="{BDAD2075-E9F6-B5AA-F3A3-FA6127A0C8B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E50743E-5FD0-F037-A773-2734EE89D3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780B8A-4763-EACD-480F-07009284E82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57B1BA-A214-7042-8FC6-D07A6DAF9821}" type="datetimeFigureOut">
              <a:rPr lang="en-US" smtClean="0"/>
              <a:t>11/27/2025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647CB-4659-0581-57A6-40953866D0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FF86E4-3BDD-BD3D-2021-832E8B83B74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DD624-8F79-DD46-BAF8-E423FCCB18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6642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3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B9319B-62CF-514D-9FE9-D127CE0966E6}" type="datetimeFigureOut">
              <a:rPr lang="en-US" smtClean="0"/>
              <a:t>11/27/2025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9AABB-09CA-3946-92C7-908A31EE8F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36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51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D13DC-AA26-9EDF-646F-40F90545A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D11435-F839-6E98-D11B-4B6AE81F16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EF6DE7-A96A-BF8F-20DD-E13BABEC190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D00091-8803-905B-ECE6-73ADDE842F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18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27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650420-739C-93DB-3C49-538AB5E84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AF22D81-48AA-DD39-9DB6-68E747C858C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DF69AC-762F-BB67-A777-BE13C7736D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CAADC3-FE37-AEF0-EABA-C005C84E35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88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FB7E7-D5B0-B450-6B43-24C0B8613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A6B571-EEAC-44B8-FCBF-CC4246423E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75F801-2DFB-E0AA-807D-74E6BD2B91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BAF33-A9EA-4EE7-6AA8-B7008BBE2B7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0048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D3BC69-6737-EEB3-CBE2-34805797B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CDA189-0B7A-B6C7-FE9B-188B086F88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C2AB74-E777-5093-3ACC-0B74346A8A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BBE72-F503-9DAE-71BB-4E9D9F8A81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488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18C320-D8DA-9356-2019-CF03D366E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6E2DE9-DB7C-CA55-2731-2F8CC872248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67B256-5310-E370-9CAD-6D4D4A4822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D1224-4668-8EAF-1B05-8D65F3B88A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056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8035F-DD60-8EAC-D922-616FBF4A4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6D4514-7539-D332-4A24-7B612A54CF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6CA5FA-F8D9-2F1C-3E62-FE81FA5F1F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27ED4-90CF-2515-0C02-529C0E53CB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437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F260AE-BA8C-8FF7-E0AB-C749421C2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4447BC-16D9-1550-F01C-D54C4E8D19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82261A-6755-BD84-2E54-CB640D1C04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1AE67B-592F-D95E-7E3F-0EE034E5B3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840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59AABB-09CA-3946-92C7-908A31EE8F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09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103714CA-C107-6C53-164B-7684E018B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64" y="1051817"/>
            <a:ext cx="11522073" cy="936625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ts val="4000"/>
              </a:lnSpc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5396710A-F47F-FE8D-FAAA-437C5A068FF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2528889"/>
            <a:ext cx="12192000" cy="4329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716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3" orient="horz" pos="1593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913" userDrawn="1">
          <p15:clr>
            <a:srgbClr val="FBAE40"/>
          </p15:clr>
        </p15:guide>
        <p15:guide id="6" orient="horz" pos="39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 text block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7211370-1E99-8161-DB79-2B86F1DF4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8569325" cy="1150938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">
            <a:extLst>
              <a:ext uri="{FF2B5EF4-FFF2-40B4-BE49-F238E27FC236}">
                <a16:creationId xmlns:a16="http://schemas.microsoft.com/office/drawing/2014/main" id="{1BA58812-E39D-0978-2EE9-4D69190A4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4" y="1808163"/>
            <a:ext cx="8569324" cy="433386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">
            <a:extLst>
              <a:ext uri="{FF2B5EF4-FFF2-40B4-BE49-F238E27FC236}">
                <a16:creationId xmlns:a16="http://schemas.microsoft.com/office/drawing/2014/main" id="{F935D9BA-7793-6761-1BA4-70A2A2C33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964" y="2528887"/>
            <a:ext cx="8569323" cy="396081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33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3">
          <p15:clr>
            <a:srgbClr val="FBAE40"/>
          </p15:clr>
        </p15:guide>
        <p15:guide id="2" orient="horz" pos="41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 text block with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9EE1035-3964-BA7F-9F31-C7A0AD8E2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3" y="981075"/>
            <a:ext cx="5616574" cy="949324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GB" dirty="0"/>
              <a:t>Click to edit Master title</a:t>
            </a:r>
            <a:endParaRPr lang="en-US" dirty="0"/>
          </a:p>
        </p:txBody>
      </p:sp>
      <p:sp>
        <p:nvSpPr>
          <p:cNvPr id="4" name="Content Placeholder">
            <a:extLst>
              <a:ext uri="{FF2B5EF4-FFF2-40B4-BE49-F238E27FC236}">
                <a16:creationId xmlns:a16="http://schemas.microsoft.com/office/drawing/2014/main" id="{48594C8E-C0A5-168D-BB43-9FB8A8FE3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0463" y="2168525"/>
            <a:ext cx="5616574" cy="4321175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buSzPct val="120000"/>
              <a:defRPr/>
            </a:lvl1pPr>
            <a:lvl2pPr>
              <a:spcAft>
                <a:spcPts val="800"/>
              </a:spcAft>
              <a:buSzPct val="120000"/>
              <a:defRPr/>
            </a:lvl2pPr>
            <a:lvl3pPr>
              <a:spcAft>
                <a:spcPts val="800"/>
              </a:spcAft>
              <a:buSzPct val="120000"/>
              <a:defRPr/>
            </a:lvl3pPr>
            <a:lvl4pPr>
              <a:spcAft>
                <a:spcPts val="800"/>
              </a:spcAft>
              <a:buSzPct val="120000"/>
              <a:defRPr/>
            </a:lvl4pPr>
            <a:lvl5pPr>
              <a:spcAft>
                <a:spcPts val="800"/>
              </a:spcAft>
              <a:buSzPct val="120000"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8A3147D6-EDA8-BE00-EEB7-F0686812108F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334962" y="368300"/>
            <a:ext cx="5616575" cy="6121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1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933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 text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10082212" cy="1309687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4DF7C209-22A4-AA9A-CF62-77EB4EE0B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5616575" cy="43211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9599E359-8C92-A9A0-4197-2C77CC16F01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40465" y="2168526"/>
            <a:ext cx="5616574" cy="432117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9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 text block with sub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47211370-1E99-8161-DB79-2B86F1DF4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8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">
            <a:extLst>
              <a:ext uri="{FF2B5EF4-FFF2-40B4-BE49-F238E27FC236}">
                <a16:creationId xmlns:a16="http://schemas.microsoft.com/office/drawing/2014/main" id="{1BA58812-E39D-0978-2EE9-4D69190A4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4" y="1808163"/>
            <a:ext cx="5616574" cy="433386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4" name="Content Placeholder">
            <a:extLst>
              <a:ext uri="{FF2B5EF4-FFF2-40B4-BE49-F238E27FC236}">
                <a16:creationId xmlns:a16="http://schemas.microsoft.com/office/drawing/2014/main" id="{F935D9BA-7793-6761-1BA4-70A2A2C336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965" y="2528887"/>
            <a:ext cx="5616574" cy="396081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ext Placeholder">
            <a:extLst>
              <a:ext uri="{FF2B5EF4-FFF2-40B4-BE49-F238E27FC236}">
                <a16:creationId xmlns:a16="http://schemas.microsoft.com/office/drawing/2014/main" id="{682CE27D-D5E9-42F3-A233-4BD775E0F6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40462" y="1808163"/>
            <a:ext cx="5616573" cy="433386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6" name="Content Placeholder">
            <a:extLst>
              <a:ext uri="{FF2B5EF4-FFF2-40B4-BE49-F238E27FC236}">
                <a16:creationId xmlns:a16="http://schemas.microsoft.com/office/drawing/2014/main" id="{5A01543D-1A31-EE59-5061-04BEE86E3F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0462" y="2528888"/>
            <a:ext cx="5616573" cy="3960811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88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593">
          <p15:clr>
            <a:srgbClr val="FBAE40"/>
          </p15:clr>
        </p15:guide>
        <p15:guide id="2" orient="horz" pos="41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2 column text block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4DF7C209-22A4-AA9A-CF62-77EB4EE0B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4329113"/>
            <a:ext cx="5616575" cy="1800224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7253490A-8F1F-CE73-096B-3B282444FD7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4964" y="1989138"/>
            <a:ext cx="5616574" cy="1979611"/>
          </a:xfrm>
        </p:spPr>
        <p:txBody>
          <a:bodyPr/>
          <a:lstStyle>
            <a:lvl1pPr marL="0" indent="0">
              <a:buFontTx/>
              <a:buNone/>
              <a:defRPr sz="3200"/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9599E359-8C92-A9A0-4197-2C77CC16F01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40465" y="4329113"/>
            <a:ext cx="5616574" cy="180022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686B6C8-A31E-F450-9219-32CAE0F32F8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40463" y="1989138"/>
            <a:ext cx="5616574" cy="1979611"/>
          </a:xfrm>
        </p:spPr>
        <p:txBody>
          <a:bodyPr/>
          <a:lstStyle>
            <a:lvl1pPr marL="0" indent="0">
              <a:buFontTx/>
              <a:buNone/>
              <a:defRPr sz="3200"/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4723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3 column text block with images and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6" name="Content Placeholder">
            <a:extLst>
              <a:ext uri="{FF2B5EF4-FFF2-40B4-BE49-F238E27FC236}">
                <a16:creationId xmlns:a16="http://schemas.microsoft.com/office/drawing/2014/main" id="{1EB06B1E-F3BA-A059-E5F6-9DFED7A4E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4" y="1989138"/>
            <a:ext cx="2662238" cy="452112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">
            <a:extLst>
              <a:ext uri="{FF2B5EF4-FFF2-40B4-BE49-F238E27FC236}">
                <a16:creationId xmlns:a16="http://schemas.microsoft.com/office/drawing/2014/main" id="{B09A0109-E9EF-CD80-D15A-01C95DE8ED2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287713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752E9F7A-FD90-4F0B-C3F6-4F4EC1D8E512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286126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D62F935-4C45-1CBE-46E2-DAB920FE6EFD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38876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Picture Placeholder">
            <a:extLst>
              <a:ext uri="{FF2B5EF4-FFF2-40B4-BE49-F238E27FC236}">
                <a16:creationId xmlns:a16="http://schemas.microsoft.com/office/drawing/2014/main" id="{410B8F06-0C45-11B8-93D4-A87F53DC361E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240463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15" name="Content Placeholder">
            <a:extLst>
              <a:ext uri="{FF2B5EF4-FFF2-40B4-BE49-F238E27FC236}">
                <a16:creationId xmlns:a16="http://schemas.microsoft.com/office/drawing/2014/main" id="{ED6E8852-70DE-B671-D25B-DCA54E823B6C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91626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DB4C9CC2-ECED-1363-E1F0-1699C8AEB18D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9190038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88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4 column text block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4DF7C209-22A4-AA9A-CF62-77EB4EE0B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4" y="4349676"/>
            <a:ext cx="2665412" cy="2160587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Picture Placeholder">
            <a:extLst>
              <a:ext uri="{FF2B5EF4-FFF2-40B4-BE49-F238E27FC236}">
                <a16:creationId xmlns:a16="http://schemas.microsoft.com/office/drawing/2014/main" id="{57E1EFD4-4E01-30C5-203A-017E32C45378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334963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13" name="Content Placeholder">
            <a:extLst>
              <a:ext uri="{FF2B5EF4-FFF2-40B4-BE49-F238E27FC236}">
                <a16:creationId xmlns:a16="http://schemas.microsoft.com/office/drawing/2014/main" id="{B09A0109-E9EF-CD80-D15A-01C95DE8ED2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287713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Picture Placeholder">
            <a:extLst>
              <a:ext uri="{FF2B5EF4-FFF2-40B4-BE49-F238E27FC236}">
                <a16:creationId xmlns:a16="http://schemas.microsoft.com/office/drawing/2014/main" id="{752E9F7A-FD90-4F0B-C3F6-4F4EC1D8E512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286126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DD62F935-4C45-1CBE-46E2-DAB920FE6EFD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38876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Picture Placeholder">
            <a:extLst>
              <a:ext uri="{FF2B5EF4-FFF2-40B4-BE49-F238E27FC236}">
                <a16:creationId xmlns:a16="http://schemas.microsoft.com/office/drawing/2014/main" id="{410B8F06-0C45-11B8-93D4-A87F53DC361E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240463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15" name="Content Placeholder">
            <a:extLst>
              <a:ext uri="{FF2B5EF4-FFF2-40B4-BE49-F238E27FC236}">
                <a16:creationId xmlns:a16="http://schemas.microsoft.com/office/drawing/2014/main" id="{ED6E8852-70DE-B671-D25B-DCA54E823B6C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91626" y="4349677"/>
            <a:ext cx="2665412" cy="2160586"/>
          </a:xfrm>
        </p:spPr>
        <p:txBody>
          <a:bodyPr>
            <a:noAutofit/>
          </a:bodyPr>
          <a:lstStyle>
            <a:lvl1pPr marL="180000" indent="-180000">
              <a:lnSpc>
                <a:spcPts val="1800"/>
              </a:lnSpc>
              <a:defRPr sz="1400"/>
            </a:lvl1pPr>
            <a:lvl2pPr marL="360000" indent="-180000">
              <a:lnSpc>
                <a:spcPts val="1800"/>
              </a:lnSpc>
              <a:defRPr sz="1400"/>
            </a:lvl2pPr>
            <a:lvl3pPr marL="540000" indent="-180000">
              <a:lnSpc>
                <a:spcPts val="1800"/>
              </a:lnSpc>
              <a:defRPr sz="1400"/>
            </a:lvl3pPr>
            <a:lvl4pPr marL="720000" indent="-180000">
              <a:lnSpc>
                <a:spcPts val="1800"/>
              </a:lnSpc>
              <a:defRPr sz="1400"/>
            </a:lvl4pPr>
            <a:lvl5pPr marL="900000" indent="-180000">
              <a:lnSpc>
                <a:spcPts val="1800"/>
              </a:lnSpc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DB4C9CC2-ECED-1363-E1F0-1699C8AEB18D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9190038" y="1989138"/>
            <a:ext cx="2665412" cy="1979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6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3 column text block with intro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6" name="Content Placeholder">
            <a:extLst>
              <a:ext uri="{FF2B5EF4-FFF2-40B4-BE49-F238E27FC236}">
                <a16:creationId xmlns:a16="http://schemas.microsoft.com/office/drawing/2014/main" id="{1EB06B1E-F3BA-A059-E5F6-9DFED7A4E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4" y="1989138"/>
            <a:ext cx="2662238" cy="452112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">
            <a:extLst>
              <a:ext uri="{FF2B5EF4-FFF2-40B4-BE49-F238E27FC236}">
                <a16:creationId xmlns:a16="http://schemas.microsoft.com/office/drawing/2014/main" id="{B09A0109-E9EF-CD80-D15A-01C95DE8ED21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28771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8" name="Content Placeholder">
            <a:extLst>
              <a:ext uri="{FF2B5EF4-FFF2-40B4-BE49-F238E27FC236}">
                <a16:creationId xmlns:a16="http://schemas.microsoft.com/office/drawing/2014/main" id="{1CC096ED-A50C-FAC5-A370-9D64273E9184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4046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9" name="Content Placeholder">
            <a:extLst>
              <a:ext uri="{FF2B5EF4-FFF2-40B4-BE49-F238E27FC236}">
                <a16:creationId xmlns:a16="http://schemas.microsoft.com/office/drawing/2014/main" id="{081FA143-C6F9-1BFE-9474-F78A38DFC254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91624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75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4 column text block n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1" name="Content Placeholder">
            <a:extLst>
              <a:ext uri="{FF2B5EF4-FFF2-40B4-BE49-F238E27FC236}">
                <a16:creationId xmlns:a16="http://schemas.microsoft.com/office/drawing/2014/main" id="{0AB17FA8-7181-A78B-586A-C91BACDCA3DC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33496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">
            <a:extLst>
              <a:ext uri="{FF2B5EF4-FFF2-40B4-BE49-F238E27FC236}">
                <a16:creationId xmlns:a16="http://schemas.microsoft.com/office/drawing/2014/main" id="{2D11C6D2-34FB-1D8B-E178-DC2FF71831C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28771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Content Placeholder">
            <a:extLst>
              <a:ext uri="{FF2B5EF4-FFF2-40B4-BE49-F238E27FC236}">
                <a16:creationId xmlns:a16="http://schemas.microsoft.com/office/drawing/2014/main" id="{313FBB65-10E9-E9EB-2104-DE6B52C991EE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4046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86E3C3E6-77DF-29A2-0816-CA18DF5988C3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9193213" y="1989138"/>
            <a:ext cx="2665412" cy="4521125"/>
          </a:xfrm>
          <a:solidFill>
            <a:schemeClr val="bg2">
              <a:alpha val="20000"/>
            </a:schemeClr>
          </a:solidFill>
        </p:spPr>
        <p:txBody>
          <a:bodyPr lIns="108000" tIns="108000" rIns="108000">
            <a:noAutofit/>
          </a:bodyPr>
          <a:lstStyle>
            <a:lvl1pPr marL="180000" indent="-180000">
              <a:lnSpc>
                <a:spcPts val="1800"/>
              </a:lnSpc>
              <a:buClr>
                <a:schemeClr val="tx1"/>
              </a:buClr>
              <a:defRPr sz="1400"/>
            </a:lvl1pPr>
            <a:lvl2pPr marL="360000" indent="-180000">
              <a:lnSpc>
                <a:spcPts val="1800"/>
              </a:lnSpc>
              <a:buClr>
                <a:schemeClr val="tx1"/>
              </a:buClr>
              <a:defRPr sz="1400"/>
            </a:lvl2pPr>
            <a:lvl3pPr marL="540000" indent="-180000">
              <a:lnSpc>
                <a:spcPts val="1800"/>
              </a:lnSpc>
              <a:buClr>
                <a:schemeClr val="tx1"/>
              </a:buClr>
              <a:defRPr sz="1400"/>
            </a:lvl3pPr>
            <a:lvl4pPr marL="720000" indent="-180000">
              <a:lnSpc>
                <a:spcPts val="1800"/>
              </a:lnSpc>
              <a:buClr>
                <a:schemeClr val="tx1"/>
              </a:buClr>
              <a:defRPr sz="1400"/>
            </a:lvl4pPr>
            <a:lvl5pPr marL="900000" indent="-180000">
              <a:lnSpc>
                <a:spcPts val="1800"/>
              </a:lnSpc>
              <a:buClr>
                <a:schemeClr val="tx1"/>
              </a:buClr>
              <a:defRPr sz="140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068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able with 2 line heading and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50937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6" name="Content Placeholder">
            <a:extLst>
              <a:ext uri="{FF2B5EF4-FFF2-40B4-BE49-F238E27FC236}">
                <a16:creationId xmlns:a16="http://schemas.microsoft.com/office/drawing/2014/main" id="{1EB06B1E-F3BA-A059-E5F6-9DFED7A4E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4" y="1989138"/>
            <a:ext cx="2662238" cy="452112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C8C6FDD5-50BF-C571-F98C-CCE13E0D8D38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3287713" y="1989138"/>
            <a:ext cx="8569325" cy="4500562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dirty="0"/>
              <a:t>Insert table</a:t>
            </a:r>
          </a:p>
        </p:txBody>
      </p:sp>
    </p:spTree>
    <p:extLst>
      <p:ext uri="{BB962C8B-B14F-4D97-AF65-F5344CB8AC3E}">
        <p14:creationId xmlns:p14="http://schemas.microsoft.com/office/powerpoint/2010/main" val="124900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2 line heading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103714CA-C107-6C53-164B-7684E018B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65" y="620713"/>
            <a:ext cx="8569324" cy="93662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4000"/>
              </a:lnSpc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2" name="Subtitle">
            <a:extLst>
              <a:ext uri="{FF2B5EF4-FFF2-40B4-BE49-F238E27FC236}">
                <a16:creationId xmlns:a16="http://schemas.microsoft.com/office/drawing/2014/main" id="{9B2B995B-DEF8-013B-3199-AE984F4AD1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963" y="1808163"/>
            <a:ext cx="11522074" cy="4333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5396710A-F47F-FE8D-FAAA-437C5A068FF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2528889"/>
            <a:ext cx="12192000" cy="4329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542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3" orient="horz" pos="1593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913" userDrawn="1">
          <p15:clr>
            <a:srgbClr val="FBAE40"/>
          </p15:clr>
        </p15:guide>
        <p15:guide id="6" orient="horz" pos="39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able with 1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728663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C8C6FDD5-50BF-C571-F98C-CCE13E0D8D38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334963" y="1808162"/>
            <a:ext cx="11522075" cy="468153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dirty="0"/>
              <a:t>Insert table</a:t>
            </a:r>
          </a:p>
        </p:txBody>
      </p:sp>
    </p:spTree>
    <p:extLst>
      <p:ext uri="{BB962C8B-B14F-4D97-AF65-F5344CB8AC3E}">
        <p14:creationId xmlns:p14="http://schemas.microsoft.com/office/powerpoint/2010/main" val="270437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253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- Blank 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579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Summary with 2 column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57225"/>
            <a:ext cx="10082212" cy="1187450"/>
          </a:xfrm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4DF7C209-22A4-AA9A-CF62-77EB4EE0B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99661"/>
            <a:ext cx="5616575" cy="1800225"/>
          </a:xfrm>
        </p:spPr>
        <p:txBody>
          <a:bodyPr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  <a:endParaRPr lang="en-US" dirty="0"/>
          </a:p>
        </p:txBody>
      </p:sp>
      <p:sp>
        <p:nvSpPr>
          <p:cNvPr id="9" name="Content Placeholder">
            <a:extLst>
              <a:ext uri="{FF2B5EF4-FFF2-40B4-BE49-F238E27FC236}">
                <a16:creationId xmlns:a16="http://schemas.microsoft.com/office/drawing/2014/main" id="{9599E359-8C92-A9A0-4197-2C77CC16F01A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40465" y="2097088"/>
            <a:ext cx="5616574" cy="1763713"/>
          </a:xfrm>
        </p:spPr>
        <p:txBody>
          <a:bodyPr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  <a:endParaRPr lang="en-US" dirty="0"/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A4089168-FB11-C7E0-2BAD-FE5E55999158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3943804"/>
            <a:ext cx="12192000" cy="29141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67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686">
          <p15:clr>
            <a:srgbClr val="FBAE40"/>
          </p15:clr>
        </p15:guide>
        <p15:guide id="2" orient="horz" pos="913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3 line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">
            <a:extLst>
              <a:ext uri="{FF2B5EF4-FFF2-40B4-BE49-F238E27FC236}">
                <a16:creationId xmlns:a16="http://schemas.microsoft.com/office/drawing/2014/main" id="{103714CA-C107-6C53-164B-7684E018B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65" y="333375"/>
            <a:ext cx="8569324" cy="147478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ts val="4000"/>
              </a:lnSpc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5396710A-F47F-FE8D-FAAA-437C5A068FF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2168525"/>
            <a:ext cx="12192000" cy="46894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97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3" orient="horz" pos="1593" userDrawn="1">
          <p15:clr>
            <a:srgbClr val="FBAE40"/>
          </p15:clr>
        </p15:guide>
        <p15:guide id="4" pos="3840" userDrawn="1">
          <p15:clr>
            <a:srgbClr val="FBAE40"/>
          </p15:clr>
        </p15:guide>
        <p15:guide id="5" orient="horz" pos="913" userDrawn="1">
          <p15:clr>
            <a:srgbClr val="FBAE40"/>
          </p15:clr>
        </p15:guide>
        <p15:guide id="6" orient="horz" pos="21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1 line heading with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FC0AD74-C15A-D552-5F46-8E8DB07381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64" y="1339850"/>
            <a:ext cx="11522073" cy="936625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4000"/>
              </a:lnSpc>
              <a:defRPr sz="36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">
            <a:extLst>
              <a:ext uri="{FF2B5EF4-FFF2-40B4-BE49-F238E27FC236}">
                <a16:creationId xmlns:a16="http://schemas.microsoft.com/office/drawing/2014/main" id="{521BC464-310B-87ED-232E-CEE156B332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963" y="1087436"/>
            <a:ext cx="10082212" cy="433387"/>
          </a:xfrm>
        </p:spPr>
        <p:txBody>
          <a:bodyPr anchor="b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0" name="Picture Placeholder">
            <a:extLst>
              <a:ext uri="{FF2B5EF4-FFF2-40B4-BE49-F238E27FC236}">
                <a16:creationId xmlns:a16="http://schemas.microsoft.com/office/drawing/2014/main" id="{03228F18-FACD-6E7A-43B3-6B6897DA7EB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2528889"/>
            <a:ext cx="12192000" cy="432911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58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3" orient="horz" pos="1593">
          <p15:clr>
            <a:srgbClr val="FBAE40"/>
          </p15:clr>
        </p15:guide>
        <p15:guide id="4" pos="3840">
          <p15:clr>
            <a:srgbClr val="FBAE40"/>
          </p15:clr>
        </p15:guide>
        <p15:guide id="5" orient="horz" pos="913">
          <p15:clr>
            <a:srgbClr val="FBAE40"/>
          </p15:clr>
        </p15:guide>
        <p15:guide id="6" orient="horz" pos="39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Divider - 5 line heading no image TH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9EE1035-3964-BA7F-9F31-C7A0AD8E2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2168525"/>
            <a:ext cx="10082212" cy="25558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/>
            </a:lvl1pPr>
          </a:lstStyle>
          <a:p>
            <a:r>
              <a:rPr lang="en-GB" dirty="0"/>
              <a:t>Click to edit Master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83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933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Divider - 2 line heading with subheading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9EE1035-3964-BA7F-9F31-C7A0AD8E2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1808163"/>
            <a:ext cx="10082212" cy="1368424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>
              <a:lnSpc>
                <a:spcPts val="4000"/>
              </a:lnSpc>
              <a:defRPr/>
            </a:lvl1pPr>
          </a:lstStyle>
          <a:p>
            <a:r>
              <a:rPr lang="en-GB" dirty="0"/>
              <a:t>Click to edit Master title</a:t>
            </a:r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8EFF3E7-4A9D-3BE1-EB38-6D9285B1F26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334963" y="3429000"/>
            <a:ext cx="10082212" cy="621167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08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933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5 line heading no image TH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9EE1035-3964-BA7F-9F31-C7A0AD8E2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2" y="2168525"/>
            <a:ext cx="5616575" cy="255587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>
              <a:lnSpc>
                <a:spcPts val="4000"/>
              </a:lnSpc>
              <a:defRPr/>
            </a:lvl1pPr>
          </a:lstStyle>
          <a:p>
            <a:r>
              <a:rPr lang="en-GB" dirty="0"/>
              <a:t>Click to edit Master title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62197F3-A6FB-C4AC-19FC-8106C68E491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5951539" cy="68580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4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933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2 line heading with subheading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9EE1035-3964-BA7F-9F31-C7A0AD8E2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0463" y="1808163"/>
            <a:ext cx="5616574" cy="1368424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>
              <a:lnSpc>
                <a:spcPts val="4000"/>
              </a:lnSpc>
              <a:defRPr/>
            </a:lvl1pPr>
          </a:lstStyle>
          <a:p>
            <a:r>
              <a:rPr lang="en-GB" dirty="0"/>
              <a:t>Click to edit Master title</a:t>
            </a:r>
            <a:endParaRPr lang="en-US" dirty="0"/>
          </a:p>
        </p:txBody>
      </p:sp>
      <p:sp>
        <p:nvSpPr>
          <p:cNvPr id="5" name="Subtitle">
            <a:extLst>
              <a:ext uri="{FF2B5EF4-FFF2-40B4-BE49-F238E27FC236}">
                <a16:creationId xmlns:a16="http://schemas.microsoft.com/office/drawing/2014/main" id="{F8EFF3E7-4A9D-3BE1-EB38-6D9285B1F261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6240462" y="3429000"/>
            <a:ext cx="5616575" cy="621167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9E8782B-5FEC-1BC9-2FDE-B1CE72DCDFB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5951538" cy="6858000"/>
          </a:xfrm>
        </p:spPr>
        <p:txBody>
          <a:bodyPr/>
          <a:lstStyle>
            <a:lvl1pPr marL="0" indent="0">
              <a:buFontTx/>
              <a:buNone/>
              <a:defRPr sz="3200"/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400"/>
              </a:spcBef>
              <a:spcAft>
                <a:spcPts val="800"/>
              </a:spcAft>
              <a:buClr>
                <a:schemeClr val="tx2"/>
              </a:buClr>
              <a:buSzPct val="120000"/>
              <a:buFontTx/>
              <a:buNone/>
              <a:tabLst/>
              <a:defRPr/>
            </a:pPr>
            <a:r>
              <a:rPr lang="en-GB" dirty="0"/>
              <a:t>Click icon to add picture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909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1933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1 column text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614763EF-7D37-173D-C426-E02F3191D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  <a:prstGeom prst="rect">
            <a:avLst/>
          </a:prstGeom>
        </p:spPr>
        <p:txBody>
          <a:bodyPr anchor="b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">
            <a:extLst>
              <a:ext uri="{FF2B5EF4-FFF2-40B4-BE49-F238E27FC236}">
                <a16:creationId xmlns:a16="http://schemas.microsoft.com/office/drawing/2014/main" id="{4DF7C209-22A4-AA9A-CF62-77EB4EE0B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8569325" cy="43211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119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UCL logo">
            <a:extLst>
              <a:ext uri="{FF2B5EF4-FFF2-40B4-BE49-F238E27FC236}">
                <a16:creationId xmlns:a16="http://schemas.microsoft.com/office/drawing/2014/main" id="{3C47E006-8388-F17F-B297-962DCBD05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639582" y="368300"/>
            <a:ext cx="1217456" cy="360000"/>
            <a:chOff x="10639582" y="368300"/>
            <a:chExt cx="1217456" cy="360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917FD2A-867D-23BE-1947-A6ACDFBD1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10639582" y="368300"/>
              <a:ext cx="1217455" cy="3600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2105EA9A-2D49-AC77-1743-E08C5BB86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10639583" y="368300"/>
              <a:ext cx="1217455" cy="360000"/>
            </a:xfrm>
            <a:prstGeom prst="rect">
              <a:avLst/>
            </a:prstGeom>
          </p:spPr>
        </p:pic>
      </p:grpSp>
      <p:sp>
        <p:nvSpPr>
          <p:cNvPr id="19" name="Title Placeholder">
            <a:extLst>
              <a:ext uri="{FF2B5EF4-FFF2-40B4-BE49-F238E27FC236}">
                <a16:creationId xmlns:a16="http://schemas.microsoft.com/office/drawing/2014/main" id="{B6F3C59E-C6F9-D65B-EFEB-6F353BCA27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34963" y="620713"/>
            <a:ext cx="10082213" cy="11874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Content Placeholder">
            <a:extLst>
              <a:ext uri="{FF2B5EF4-FFF2-40B4-BE49-F238E27FC236}">
                <a16:creationId xmlns:a16="http://schemas.microsoft.com/office/drawing/2014/main" id="{B7155DF5-BC25-EA32-D065-A9303BA1C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168525"/>
            <a:ext cx="11522074" cy="396081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B0AE195F-3926-B2DD-F9A1-E44FA03058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3" y="6130925"/>
            <a:ext cx="2665412" cy="36512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DF51766-BC8A-A342-BBD6-9E393E1F0B77}" type="datetimeFigureOut">
              <a:rPr lang="en-US" smtClean="0"/>
              <a:pPr/>
              <a:t>11/27/2025</a:t>
            </a:fld>
            <a:endParaRPr lang="en-US"/>
          </a:p>
        </p:txBody>
      </p:sp>
      <p:sp>
        <p:nvSpPr>
          <p:cNvPr id="15" name="Slide Number Placeholder">
            <a:extLst>
              <a:ext uri="{FF2B5EF4-FFF2-40B4-BE49-F238E27FC236}">
                <a16:creationId xmlns:a16="http://schemas.microsoft.com/office/drawing/2014/main" id="{49B26A44-4973-4D9C-D6C6-458A42FD6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87712" y="6129339"/>
            <a:ext cx="2663825" cy="366712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A06BAB5-F73F-C14E-A646-5D141EEE45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008AFCD7-DE5B-8EF6-5F99-0F9545902D35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6240463" y="6129338"/>
            <a:ext cx="5616574" cy="366712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Footer</a:t>
            </a:r>
          </a:p>
        </p:txBody>
      </p:sp>
    </p:spTree>
    <p:extLst>
      <p:ext uri="{BB962C8B-B14F-4D97-AF65-F5344CB8AC3E}">
        <p14:creationId xmlns:p14="http://schemas.microsoft.com/office/powerpoint/2010/main" val="1475472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87" r:id="rId2"/>
    <p:sldLayoutId id="2147483683" r:id="rId3"/>
    <p:sldLayoutId id="2147483674" r:id="rId4"/>
    <p:sldLayoutId id="2147483689" r:id="rId5"/>
    <p:sldLayoutId id="2147483688" r:id="rId6"/>
    <p:sldLayoutId id="2147483690" r:id="rId7"/>
    <p:sldLayoutId id="2147483691" r:id="rId8"/>
    <p:sldLayoutId id="2147483668" r:id="rId9"/>
    <p:sldLayoutId id="2147483670" r:id="rId10"/>
    <p:sldLayoutId id="2147483676" r:id="rId11"/>
    <p:sldLayoutId id="2147483692" r:id="rId12"/>
    <p:sldLayoutId id="2147483693" r:id="rId13"/>
    <p:sldLayoutId id="2147483694" r:id="rId14"/>
    <p:sldLayoutId id="2147483678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673" r:id="rId21"/>
    <p:sldLayoutId id="2147483669" r:id="rId22"/>
  </p:sldLayoutIdLst>
  <mc:AlternateContent xmlns:mc="http://schemas.openxmlformats.org/markup-compatibility/2006" xmlns:p14="http://schemas.microsoft.com/office/powerpoint/2010/main">
    <mc:Choice Requires="p14">
      <p:transition spd="slow" p14:dur="900">
        <p:push dir="u"/>
      </p:transition>
    </mc:Choice>
    <mc:Fallback xmlns="">
      <p:transition spd="slow">
        <p:push dir="u"/>
      </p:transition>
    </mc:Fallback>
  </mc:AlternateContent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88000" indent="-288000" algn="l" defTabSz="914400" rtl="0" eaLnBrk="1" latinLnBrk="0" hangingPunct="1">
        <a:lnSpc>
          <a:spcPts val="2400"/>
        </a:lnSpc>
        <a:spcBef>
          <a:spcPts val="400"/>
        </a:spcBef>
        <a:spcAft>
          <a:spcPts val="800"/>
        </a:spcAft>
        <a:buClr>
          <a:schemeClr val="tx2"/>
        </a:buClr>
        <a:buSzPct val="120000"/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76000" indent="-288000" algn="l" defTabSz="914400" rtl="0" eaLnBrk="1" latinLnBrk="0" hangingPunct="1">
        <a:lnSpc>
          <a:spcPts val="2400"/>
        </a:lnSpc>
        <a:spcBef>
          <a:spcPts val="400"/>
        </a:spcBef>
        <a:spcAft>
          <a:spcPts val="800"/>
        </a:spcAft>
        <a:buClr>
          <a:schemeClr val="tx2"/>
        </a:buClr>
        <a:buSzPct val="120000"/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64000" indent="-288000" algn="l" defTabSz="914400" rtl="0" eaLnBrk="1" latinLnBrk="0" hangingPunct="1">
        <a:lnSpc>
          <a:spcPts val="2400"/>
        </a:lnSpc>
        <a:spcBef>
          <a:spcPts val="400"/>
        </a:spcBef>
        <a:spcAft>
          <a:spcPts val="800"/>
        </a:spcAft>
        <a:buClr>
          <a:schemeClr val="tx2"/>
        </a:buClr>
        <a:buSzPct val="120000"/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152000" indent="-288000" algn="l" defTabSz="914400" rtl="0" eaLnBrk="1" latinLnBrk="0" hangingPunct="1">
        <a:lnSpc>
          <a:spcPts val="2400"/>
        </a:lnSpc>
        <a:spcBef>
          <a:spcPts val="400"/>
        </a:spcBef>
        <a:spcAft>
          <a:spcPts val="800"/>
        </a:spcAft>
        <a:buClr>
          <a:schemeClr val="tx2"/>
        </a:buClr>
        <a:buSzPct val="120000"/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440000" indent="-288000" algn="l" defTabSz="914400" rtl="0" eaLnBrk="1" latinLnBrk="0" hangingPunct="1">
        <a:lnSpc>
          <a:spcPts val="2400"/>
        </a:lnSpc>
        <a:spcBef>
          <a:spcPts val="400"/>
        </a:spcBef>
        <a:spcAft>
          <a:spcPts val="800"/>
        </a:spcAft>
        <a:buClr>
          <a:schemeClr val="tx2"/>
        </a:buClr>
        <a:buSzPct val="120000"/>
        <a:buFont typeface="Wingdings" pitchFamily="2" charset="2"/>
        <a:buChar char="§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9" orient="horz" pos="2160" userDrawn="1">
          <p15:clr>
            <a:srgbClr val="F26B43"/>
          </p15:clr>
        </p15:guide>
        <p15:guide id="30" pos="3840" userDrawn="1">
          <p15:clr>
            <a:srgbClr val="F26B43"/>
          </p15:clr>
        </p15:guide>
        <p15:guide id="31" orient="horz" pos="232" userDrawn="1">
          <p15:clr>
            <a:srgbClr val="F26B43"/>
          </p15:clr>
        </p15:guide>
        <p15:guide id="32" orient="horz" pos="4088" userDrawn="1">
          <p15:clr>
            <a:srgbClr val="F26B43"/>
          </p15:clr>
        </p15:guide>
        <p15:guide id="33" orient="horz" pos="2954" userDrawn="1">
          <p15:clr>
            <a:srgbClr val="F26B43"/>
          </p15:clr>
        </p15:guide>
        <p15:guide id="34" pos="7469" userDrawn="1">
          <p15:clr>
            <a:srgbClr val="F26B43"/>
          </p15:clr>
        </p15:guide>
        <p15:guide id="35" pos="3749" userDrawn="1">
          <p15:clr>
            <a:srgbClr val="F26B43"/>
          </p15:clr>
        </p15:guide>
        <p15:guide id="36" pos="4679" userDrawn="1">
          <p15:clr>
            <a:srgbClr val="F26B43"/>
          </p15:clr>
        </p15:guide>
        <p15:guide id="37" orient="horz" pos="2047" userDrawn="1">
          <p15:clr>
            <a:srgbClr val="F26B43"/>
          </p15:clr>
        </p15:guide>
        <p15:guide id="38" orient="horz" pos="1366" userDrawn="1">
          <p15:clr>
            <a:srgbClr val="F26B43"/>
          </p15:clr>
        </p15:guide>
        <p15:guide id="39" pos="5790" userDrawn="1">
          <p15:clr>
            <a:srgbClr val="F26B43"/>
          </p15:clr>
        </p15:guide>
        <p15:guide id="40" orient="horz" pos="459" userDrawn="1">
          <p15:clr>
            <a:srgbClr val="F26B43"/>
          </p15:clr>
        </p15:guide>
        <p15:guide id="41" orient="horz" pos="3861" userDrawn="1">
          <p15:clr>
            <a:srgbClr val="F26B43"/>
          </p15:clr>
        </p15:guide>
        <p15:guide id="42" pos="211" userDrawn="1">
          <p15:clr>
            <a:srgbClr val="F26B43"/>
          </p15:clr>
        </p15:guide>
        <p15:guide id="43" orient="horz" pos="1139" userDrawn="1">
          <p15:clr>
            <a:srgbClr val="F26B43"/>
          </p15:clr>
        </p15:guide>
        <p15:guide id="44" orient="horz" pos="3181" userDrawn="1">
          <p15:clr>
            <a:srgbClr val="F26B43"/>
          </p15:clr>
        </p15:guide>
        <p15:guide id="45" orient="horz" pos="391" userDrawn="1">
          <p15:clr>
            <a:srgbClr val="F26B43"/>
          </p15:clr>
        </p15:guide>
        <p15:guide id="46" pos="4861" userDrawn="1">
          <p15:clr>
            <a:srgbClr val="F26B43"/>
          </p15:clr>
        </p15:guide>
        <p15:guide id="47" pos="5609" userDrawn="1">
          <p15:clr>
            <a:srgbClr val="F26B43"/>
          </p15:clr>
        </p15:guide>
        <p15:guide id="48" pos="3931" userDrawn="1">
          <p15:clr>
            <a:srgbClr val="F26B43"/>
          </p15:clr>
        </p15:guide>
        <p15:guide id="49" pos="6562" userDrawn="1">
          <p15:clr>
            <a:srgbClr val="F26B43"/>
          </p15:clr>
        </p15:guide>
        <p15:guide id="50" pos="6743" userDrawn="1">
          <p15:clr>
            <a:srgbClr val="F26B43"/>
          </p15:clr>
        </p15:guide>
        <p15:guide id="51" pos="3001" userDrawn="1">
          <p15:clr>
            <a:srgbClr val="F26B43"/>
          </p15:clr>
        </p15:guide>
        <p15:guide id="52" pos="2819" userDrawn="1">
          <p15:clr>
            <a:srgbClr val="F26B43"/>
          </p15:clr>
        </p15:guide>
        <p15:guide id="53" pos="2071" userDrawn="1">
          <p15:clr>
            <a:srgbClr val="F26B43"/>
          </p15:clr>
        </p15:guide>
        <p15:guide id="54" pos="1890" userDrawn="1">
          <p15:clr>
            <a:srgbClr val="F26B43"/>
          </p15:clr>
        </p15:guide>
        <p15:guide id="55" pos="1118" userDrawn="1">
          <p15:clr>
            <a:srgbClr val="F26B43"/>
          </p15:clr>
        </p15:guide>
        <p15:guide id="56" pos="937" userDrawn="1">
          <p15:clr>
            <a:srgbClr val="F26B43"/>
          </p15:clr>
        </p15:guide>
        <p15:guide id="57" orient="horz" pos="227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.spotify.com/playlist/35jgaogjVS79obdHIhwIVR?si=4605cfcdbb8d4ce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4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5.svg"/><Relationship Id="rId20" Type="http://schemas.openxmlformats.org/officeDocument/2006/relationships/image" Target="../media/image19.svg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openclipart.org/detail/170096/green%20house" TargetMode="External"/><Relationship Id="rId11" Type="http://schemas.openxmlformats.org/officeDocument/2006/relationships/image" Target="../media/image10.png"/><Relationship Id="rId5" Type="http://schemas.openxmlformats.org/officeDocument/2006/relationships/image" Target="../media/image5.png"/><Relationship Id="rId15" Type="http://schemas.openxmlformats.org/officeDocument/2006/relationships/image" Target="../media/image14.png"/><Relationship Id="rId23" Type="http://schemas.openxmlformats.org/officeDocument/2006/relationships/image" Target="../media/image22.sv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hyperlink" Target="https://openclipart.org/detail/16333" TargetMode="External"/><Relationship Id="rId9" Type="http://schemas.openxmlformats.org/officeDocument/2006/relationships/image" Target="../media/image8.png"/><Relationship Id="rId14" Type="http://schemas.openxmlformats.org/officeDocument/2006/relationships/image" Target="../media/image13.svg"/><Relationship Id="rId2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clipart.org/download/344496/image-1.svg" TargetMode="External"/><Relationship Id="rId7" Type="http://schemas.openxmlformats.org/officeDocument/2006/relationships/image" Target="../media/image2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B4442D-4FFE-9944-7FD2-2EA20B5C26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4964" y="1339850"/>
            <a:ext cx="11522073" cy="936625"/>
          </a:xfrm>
        </p:spPr>
        <p:txBody>
          <a:bodyPr/>
          <a:lstStyle/>
          <a:p>
            <a:r>
              <a:rPr lang="en-US" dirty="0"/>
              <a:t>MyAccessID – Research Group Tenancies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9781CA-09F1-051C-B235-EF1F443E2B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4963" y="1087436"/>
            <a:ext cx="10082212" cy="43338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" name="Picture Placeholder 7" descr="UCL Portico showing Welcome banners hanging from the building.&#10;">
            <a:extLst>
              <a:ext uri="{FF2B5EF4-FFF2-40B4-BE49-F238E27FC236}">
                <a16:creationId xmlns:a16="http://schemas.microsoft.com/office/drawing/2014/main" id="{58A444C3-BFEC-DF56-7270-669B17330B9D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/>
          <a:srcRect t="32957" b="13823"/>
          <a:stretch/>
        </p:blipFill>
        <p:spPr>
          <a:xfrm>
            <a:off x="0" y="2528888"/>
            <a:ext cx="12192000" cy="4329112"/>
          </a:xfrm>
        </p:spPr>
      </p:pic>
    </p:spTree>
    <p:extLst>
      <p:ext uri="{BB962C8B-B14F-4D97-AF65-F5344CB8AC3E}">
        <p14:creationId xmlns:p14="http://schemas.microsoft.com/office/powerpoint/2010/main" val="2841923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EFFFC-50D2-BFE7-8346-0B7EA7DDC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8B2DF490-F525-569F-2AA1-6F0B6B67E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The project playlist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DAD2075-E9F6-B5AA-F3A3-FA6127A0C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10473714" cy="4321175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br>
              <a:rPr lang="en-GB" sz="2000" dirty="0">
                <a:solidFill>
                  <a:schemeClr val="accent2">
                    <a:lumMod val="75000"/>
                  </a:schemeClr>
                </a:solidFill>
              </a:rPr>
            </a:br>
            <a:br>
              <a:rPr lang="en-GB" sz="20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… since the journey metaphor has been stretched already,:</a:t>
            </a:r>
            <a:br>
              <a:rPr lang="en-GB" sz="2000" dirty="0">
                <a:solidFill>
                  <a:schemeClr val="accent2">
                    <a:lumMod val="75000"/>
                  </a:schemeClr>
                </a:solidFill>
              </a:rPr>
            </a:br>
            <a:br>
              <a:rPr lang="en-GB" sz="2000" dirty="0">
                <a:solidFill>
                  <a:schemeClr val="accent2">
                    <a:lumMod val="75000"/>
                  </a:schemeClr>
                </a:solidFill>
              </a:rPr>
            </a:br>
            <a:endParaRPr lang="en-GB" sz="2000" dirty="0">
              <a:solidFill>
                <a:schemeClr val="accent2">
                  <a:lumMod val="75000"/>
                </a:schemeClr>
              </a:solidFill>
            </a:endParaRPr>
          </a:p>
          <a:p>
            <a:pPr marL="0" indent="0" algn="ctr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hlinkClick r:id="rId3"/>
              </a:rPr>
              <a:t>https://open.spotify.com/playlist/35jgaogjVS79obdHIhwIVR?si=4605cfcdbb8d4ce4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</a:rPr>
              <a:t> </a:t>
            </a:r>
          </a:p>
          <a:p>
            <a:pPr marL="0" indent="0" algn="ctr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accent2">
                    <a:lumMod val="75000"/>
                  </a:schemeClr>
                </a:solidFill>
              </a:rPr>
              <a:t>(Tracks suggested by Copilot!)</a:t>
            </a:r>
          </a:p>
        </p:txBody>
      </p:sp>
    </p:spTree>
    <p:extLst>
      <p:ext uri="{BB962C8B-B14F-4D97-AF65-F5344CB8AC3E}">
        <p14:creationId xmlns:p14="http://schemas.microsoft.com/office/powerpoint/2010/main" val="972577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A3902-FBFB-E2CA-6EF4-3C9B293AD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4394212-0515-EEF2-C44A-163F1FE47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1808163"/>
            <a:ext cx="10835264" cy="1368424"/>
          </a:xfrm>
        </p:spPr>
        <p:txBody>
          <a:bodyPr/>
          <a:lstStyle/>
          <a:p>
            <a:r>
              <a:rPr lang="en-US" dirty="0"/>
              <a:t>MyAccessID</a:t>
            </a:r>
            <a:br>
              <a:rPr lang="en-US" dirty="0"/>
            </a:br>
            <a:r>
              <a:rPr lang="en-US" dirty="0"/>
              <a:t>Research Group Tenancies – Proof of Concept!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020E77C-0562-47AA-4102-05A1605F6F0B}"/>
              </a:ext>
            </a:extLst>
          </p:cNvPr>
          <p:cNvSpPr>
            <a:spLocks noGrp="1"/>
          </p:cNvSpPr>
          <p:nvPr>
            <p:ph type="subTitle" idx="10"/>
          </p:nvPr>
        </p:nvSpPr>
        <p:spPr>
          <a:xfrm>
            <a:off x="334963" y="3429000"/>
            <a:ext cx="10082212" cy="621167"/>
          </a:xfrm>
        </p:spPr>
        <p:txBody>
          <a:bodyPr/>
          <a:lstStyle/>
          <a:p>
            <a:r>
              <a:rPr lang="en-US" dirty="0"/>
              <a:t>James Legg</a:t>
            </a:r>
          </a:p>
          <a:p>
            <a:r>
              <a:rPr lang="en-US" dirty="0"/>
              <a:t>Senior Infrastructure Developer</a:t>
            </a:r>
          </a:p>
          <a:p>
            <a:r>
              <a:rPr lang="en-US" dirty="0"/>
              <a:t>UCL Centre for Advanced Research Computing</a:t>
            </a:r>
          </a:p>
          <a:p>
            <a:r>
              <a:rPr lang="en-US" sz="2200" dirty="0"/>
              <a:t>(other responsibility: Project Contender, machines with novel architectures)</a:t>
            </a:r>
          </a:p>
          <a:p>
            <a:endParaRPr lang="en-US" sz="2200" dirty="0"/>
          </a:p>
          <a:p>
            <a:r>
              <a:rPr lang="en-US" sz="2200" dirty="0"/>
              <a:t>j.legg@ucl.ac.uk</a:t>
            </a:r>
          </a:p>
        </p:txBody>
      </p:sp>
    </p:spTree>
    <p:extLst>
      <p:ext uri="{BB962C8B-B14F-4D97-AF65-F5344CB8AC3E}">
        <p14:creationId xmlns:p14="http://schemas.microsoft.com/office/powerpoint/2010/main" val="4263941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CF7161-9F2F-253C-37AD-A480493D3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cloud with black background&#10;&#10;AI-generated content may be incorrect.">
            <a:extLst>
              <a:ext uri="{FF2B5EF4-FFF2-40B4-BE49-F238E27FC236}">
                <a16:creationId xmlns:a16="http://schemas.microsoft.com/office/drawing/2014/main" id="{B024156C-2A6F-0E29-145E-A78690005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2202047">
            <a:off x="3333202" y="1548868"/>
            <a:ext cx="7150963" cy="410419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3C1615-8F8B-4C69-DA23-81744D761C5F}"/>
              </a:ext>
            </a:extLst>
          </p:cNvPr>
          <p:cNvSpPr txBox="1"/>
          <p:nvPr/>
        </p:nvSpPr>
        <p:spPr>
          <a:xfrm rot="1632860">
            <a:off x="5576537" y="2301187"/>
            <a:ext cx="4088014" cy="11060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prstTxWarp prst="textArchUp">
              <a:avLst>
                <a:gd name="adj" fmla="val 11063054"/>
              </a:avLst>
            </a:prstTxWarp>
            <a:spAutoFit/>
          </a:bodyPr>
          <a:lstStyle/>
          <a:p>
            <a:pPr>
              <a:lnSpc>
                <a:spcPct val="80000"/>
              </a:lnSpc>
            </a:pPr>
            <a:r>
              <a:rPr lang="en-GB" sz="3200" dirty="0">
                <a:solidFill>
                  <a:srgbClr val="52C152"/>
                </a:solidFill>
                <a:latin typeface="Britannic Bold"/>
              </a:rPr>
              <a:t>ARC CLOUD  TENANCIES</a:t>
            </a:r>
            <a:endParaRPr lang="en-US" sz="3200" dirty="0">
              <a:solidFill>
                <a:srgbClr val="52C152"/>
              </a:solidFill>
              <a:latin typeface="Britannic 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75BAF-0EC3-D0F8-B7CF-53DFB2C242B2}"/>
              </a:ext>
            </a:extLst>
          </p:cNvPr>
          <p:cNvSpPr txBox="1"/>
          <p:nvPr/>
        </p:nvSpPr>
        <p:spPr>
          <a:xfrm>
            <a:off x="890203" y="492998"/>
            <a:ext cx="775061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3200" b="1" dirty="0">
                <a:solidFill>
                  <a:srgbClr val="000000"/>
                </a:solidFill>
              </a:rPr>
              <a:t>A digital home for your research group</a:t>
            </a:r>
          </a:p>
        </p:txBody>
      </p:sp>
      <p:pic>
        <p:nvPicPr>
          <p:cNvPr id="7" name="Picture 6" descr="A green house with a green roof">
            <a:extLst>
              <a:ext uri="{FF2B5EF4-FFF2-40B4-BE49-F238E27FC236}">
                <a16:creationId xmlns:a16="http://schemas.microsoft.com/office/drawing/2014/main" id="{AB8184A2-7F1D-96C9-670B-52852CDEBD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015957" y="2097861"/>
            <a:ext cx="1676360" cy="1376028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1B18F859-1C82-A6E7-CC14-45EA0F11C4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50203" y="3103599"/>
            <a:ext cx="953275" cy="107627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FB5D7E29-4429-38AF-90C0-264ED7801D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227339" y="3488048"/>
            <a:ext cx="953275" cy="107627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044C1DFC-E4F0-3E97-D992-1C595B768D5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04475" y="3870284"/>
            <a:ext cx="953275" cy="107627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76D0A03-4AF8-3DEF-0ACA-854934CF283A}"/>
              </a:ext>
            </a:extLst>
          </p:cNvPr>
          <p:cNvSpPr txBox="1"/>
          <p:nvPr/>
        </p:nvSpPr>
        <p:spPr>
          <a:xfrm>
            <a:off x="7747497" y="5044635"/>
            <a:ext cx="2033772" cy="786359"/>
          </a:xfrm>
          <a:prstGeom prst="rect">
            <a:avLst/>
          </a:prstGeom>
          <a:noFill/>
        </p:spPr>
        <p:txBody>
          <a:bodyPr wrap="square" rtlCol="0">
            <a:prstTxWarp prst="textArchDown">
              <a:avLst>
                <a:gd name="adj" fmla="val 828469"/>
              </a:avLst>
            </a:prstTxWarp>
            <a:spAutoFit/>
          </a:bodyPr>
          <a:lstStyle/>
          <a:p>
            <a:r>
              <a:rPr lang="en-GB" sz="2000" dirty="0">
                <a:latin typeface="Stencil" panose="040409050D0802020404" pitchFamily="82" charset="0"/>
              </a:rPr>
              <a:t>           PRIVATE CLOUD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3475668-B6A8-D2EB-2602-814F6E24DA8E}"/>
              </a:ext>
            </a:extLst>
          </p:cNvPr>
          <p:cNvCxnSpPr>
            <a:cxnSpLocks/>
          </p:cNvCxnSpPr>
          <p:nvPr/>
        </p:nvCxnSpPr>
        <p:spPr>
          <a:xfrm flipV="1">
            <a:off x="3311163" y="4133329"/>
            <a:ext cx="1935051" cy="727918"/>
          </a:xfrm>
          <a:prstGeom prst="line">
            <a:avLst/>
          </a:prstGeom>
          <a:ln w="6032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rc 12">
            <a:extLst>
              <a:ext uri="{FF2B5EF4-FFF2-40B4-BE49-F238E27FC236}">
                <a16:creationId xmlns:a16="http://schemas.microsoft.com/office/drawing/2014/main" id="{D0A232DD-D836-11A0-08F9-F58C319FD6C8}"/>
              </a:ext>
            </a:extLst>
          </p:cNvPr>
          <p:cNvSpPr/>
          <p:nvPr/>
        </p:nvSpPr>
        <p:spPr>
          <a:xfrm rot="20251241">
            <a:off x="5223085" y="3469200"/>
            <a:ext cx="1229787" cy="1055481"/>
          </a:xfrm>
          <a:prstGeom prst="arc">
            <a:avLst>
              <a:gd name="adj1" fmla="val 11345417"/>
              <a:gd name="adj2" fmla="val 0"/>
            </a:avLst>
          </a:prstGeom>
          <a:ln w="63500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sz="320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2A2E382E-346D-CB4F-F752-A2374ECB5A3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6638636" y="2026930"/>
            <a:ext cx="744318" cy="954893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6DF74D8C-C33B-B2AF-A9D9-CE574570383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 flipH="1">
            <a:off x="7517053" y="2107213"/>
            <a:ext cx="737863" cy="1380835"/>
          </a:xfrm>
          <a:prstGeom prst="rect">
            <a:avLst/>
          </a:prstGeom>
        </p:spPr>
      </p:pic>
      <p:pic>
        <p:nvPicPr>
          <p:cNvPr id="16" name="Picture 15" descr="A green house with a green roof">
            <a:extLst>
              <a:ext uri="{FF2B5EF4-FFF2-40B4-BE49-F238E27FC236}">
                <a16:creationId xmlns:a16="http://schemas.microsoft.com/office/drawing/2014/main" id="{BA7CB71A-9911-E391-5EB7-FF355CD3F3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859088" y="3075025"/>
            <a:ext cx="1676360" cy="1376028"/>
          </a:xfrm>
          <a:prstGeom prst="rect">
            <a:avLst/>
          </a:prstGeom>
        </p:spPr>
      </p:pic>
      <p:pic>
        <p:nvPicPr>
          <p:cNvPr id="17" name="Picture 16" descr="A green house with a green roof">
            <a:extLst>
              <a:ext uri="{FF2B5EF4-FFF2-40B4-BE49-F238E27FC236}">
                <a16:creationId xmlns:a16="http://schemas.microsoft.com/office/drawing/2014/main" id="{D4940E83-1084-E407-9253-C9B512C0FD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448813" y="2595875"/>
            <a:ext cx="1676360" cy="1376028"/>
          </a:xfrm>
          <a:prstGeom prst="rect">
            <a:avLst/>
          </a:prstGeom>
        </p:spPr>
      </p:pic>
      <p:pic>
        <p:nvPicPr>
          <p:cNvPr id="18" name="Graphic 17">
            <a:extLst>
              <a:ext uri="{FF2B5EF4-FFF2-40B4-BE49-F238E27FC236}">
                <a16:creationId xmlns:a16="http://schemas.microsoft.com/office/drawing/2014/main" id="{9F8B9E26-12F2-5DF0-5DAE-170C0F4911E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flipH="1">
            <a:off x="7073539" y="3447793"/>
            <a:ext cx="697148" cy="1011436"/>
          </a:xfrm>
          <a:prstGeom prst="rect">
            <a:avLst/>
          </a:prstGeom>
        </p:spPr>
      </p:pic>
      <p:pic>
        <p:nvPicPr>
          <p:cNvPr id="19" name="Graphic 18">
            <a:extLst>
              <a:ext uri="{FF2B5EF4-FFF2-40B4-BE49-F238E27FC236}">
                <a16:creationId xmlns:a16="http://schemas.microsoft.com/office/drawing/2014/main" id="{DD2FA8AA-C195-67F0-ABFE-EB6F4558CAB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989743" y="4248294"/>
            <a:ext cx="953275" cy="1076270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D69FB0A-A825-5B95-C1C0-BFB052CD3C95}"/>
              </a:ext>
            </a:extLst>
          </p:cNvPr>
          <p:cNvCxnSpPr>
            <a:cxnSpLocks/>
          </p:cNvCxnSpPr>
          <p:nvPr/>
        </p:nvCxnSpPr>
        <p:spPr>
          <a:xfrm flipV="1">
            <a:off x="6403236" y="3577628"/>
            <a:ext cx="524753" cy="208773"/>
          </a:xfrm>
          <a:prstGeom prst="line">
            <a:avLst/>
          </a:prstGeom>
          <a:ln w="60325">
            <a:prstDash val="dash"/>
            <a:tailEnd type="stealth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248831B-0DD8-F89C-AF99-FED25A5BF4C9}"/>
              </a:ext>
            </a:extLst>
          </p:cNvPr>
          <p:cNvSpPr txBox="1"/>
          <p:nvPr/>
        </p:nvSpPr>
        <p:spPr>
          <a:xfrm rot="21337095">
            <a:off x="7041098" y="3006671"/>
            <a:ext cx="676164" cy="19581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txBody>
          <a:bodyPr wrap="square" tIns="36000" bIns="36000" rtlCol="0">
            <a:spAutoFit/>
          </a:bodyPr>
          <a:lstStyle/>
          <a:p>
            <a:pPr algn="ctr"/>
            <a:r>
              <a:rPr lang="en-GB" sz="800" b="1" dirty="0">
                <a:solidFill>
                  <a:schemeClr val="accent2">
                    <a:lumMod val="50000"/>
                  </a:schemeClr>
                </a:solidFill>
                <a:latin typeface="Biome Light" panose="020B0502040204020203" pitchFamily="34" charset="0"/>
                <a:cs typeface="Biome Light" panose="020B0502040204020203" pitchFamily="34" charset="0"/>
              </a:rPr>
              <a:t>Group HQ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BC79DEB5-FCFE-1E14-0E66-85EDBF7C7A1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 flipH="1">
            <a:off x="2768262" y="4169565"/>
            <a:ext cx="473604" cy="113658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2BAEC37-BE7F-0A90-FBA9-7111B449EF2A}"/>
              </a:ext>
            </a:extLst>
          </p:cNvPr>
          <p:cNvSpPr txBox="1"/>
          <p:nvPr/>
        </p:nvSpPr>
        <p:spPr>
          <a:xfrm>
            <a:off x="996521" y="4978743"/>
            <a:ext cx="1489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University of Elsewhere IdP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A89EE04C-293D-3B3C-DA3F-877D0BDEC90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005374" y="1501090"/>
            <a:ext cx="498665" cy="60609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5EE65DF-8DCB-110E-A6F8-CBAF37C96D43}"/>
              </a:ext>
            </a:extLst>
          </p:cNvPr>
          <p:cNvSpPr txBox="1"/>
          <p:nvPr/>
        </p:nvSpPr>
        <p:spPr>
          <a:xfrm>
            <a:off x="509868" y="2060696"/>
            <a:ext cx="14896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Another University IdP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814E3B2-12C4-A023-AB33-0848BCB5A259}"/>
              </a:ext>
            </a:extLst>
          </p:cNvPr>
          <p:cNvSpPr txBox="1"/>
          <p:nvPr/>
        </p:nvSpPr>
        <p:spPr>
          <a:xfrm>
            <a:off x="2260225" y="5259092"/>
            <a:ext cx="14896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Dr. Vital Collaborator</a:t>
            </a:r>
          </a:p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(external user)</a:t>
            </a:r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C6B3FC44-D8EB-AA3C-FFDD-8C2D7F9BD9B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974004" y="1446313"/>
            <a:ext cx="588054" cy="106287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EB731FD-F223-167C-75F4-931446C005C5}"/>
              </a:ext>
            </a:extLst>
          </p:cNvPr>
          <p:cNvSpPr txBox="1"/>
          <p:nvPr/>
        </p:nvSpPr>
        <p:spPr>
          <a:xfrm>
            <a:off x="1610483" y="2493836"/>
            <a:ext cx="148967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Prof. Oversight</a:t>
            </a:r>
            <a:b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</a:br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(external user)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DB27680-0E70-862E-6F9B-DE58F686EFC4}"/>
              </a:ext>
            </a:extLst>
          </p:cNvPr>
          <p:cNvSpPr txBox="1"/>
          <p:nvPr/>
        </p:nvSpPr>
        <p:spPr>
          <a:xfrm>
            <a:off x="3311163" y="1488369"/>
            <a:ext cx="15897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ARC User Authentication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45E1279-4230-C12D-3066-F3F73E8CC76A}"/>
              </a:ext>
            </a:extLst>
          </p:cNvPr>
          <p:cNvCxnSpPr>
            <a:cxnSpLocks/>
            <a:stCxn id="38" idx="2"/>
            <a:endCxn id="37" idx="0"/>
          </p:cNvCxnSpPr>
          <p:nvPr/>
        </p:nvCxnSpPr>
        <p:spPr>
          <a:xfrm flipH="1">
            <a:off x="1753372" y="3898395"/>
            <a:ext cx="635215" cy="432376"/>
          </a:xfrm>
          <a:prstGeom prst="line">
            <a:avLst/>
          </a:prstGeom>
          <a:ln w="3492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852D9DD-F7C6-0949-6DF4-536C62A8DDD7}"/>
              </a:ext>
            </a:extLst>
          </p:cNvPr>
          <p:cNvCxnSpPr>
            <a:cxnSpLocks/>
            <a:stCxn id="41" idx="2"/>
            <a:endCxn id="38" idx="0"/>
          </p:cNvCxnSpPr>
          <p:nvPr/>
        </p:nvCxnSpPr>
        <p:spPr>
          <a:xfrm flipH="1">
            <a:off x="2388587" y="3011128"/>
            <a:ext cx="2058122" cy="517935"/>
          </a:xfrm>
          <a:prstGeom prst="line">
            <a:avLst/>
          </a:prstGeom>
          <a:ln w="3492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1183D80F-064D-6381-1AB9-41E4C0F80BA9}"/>
              </a:ext>
            </a:extLst>
          </p:cNvPr>
          <p:cNvCxnSpPr>
            <a:cxnSpLocks/>
            <a:stCxn id="38" idx="1"/>
            <a:endCxn id="25" idx="2"/>
          </p:cNvCxnSpPr>
          <p:nvPr/>
        </p:nvCxnSpPr>
        <p:spPr>
          <a:xfrm flipH="1" flipV="1">
            <a:off x="1254707" y="2583916"/>
            <a:ext cx="331159" cy="1129813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00268E-ADF5-5445-7BC5-D45D6F4750BF}"/>
              </a:ext>
            </a:extLst>
          </p:cNvPr>
          <p:cNvCxnSpPr>
            <a:cxnSpLocks/>
            <a:endCxn id="41" idx="3"/>
          </p:cNvCxnSpPr>
          <p:nvPr/>
        </p:nvCxnSpPr>
        <p:spPr>
          <a:xfrm flipH="1" flipV="1">
            <a:off x="4968521" y="2706408"/>
            <a:ext cx="1957636" cy="748895"/>
          </a:xfrm>
          <a:prstGeom prst="line">
            <a:avLst/>
          </a:prstGeom>
          <a:ln w="3492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964C3C2-A959-3CDC-4AC4-526FAE4C348A}"/>
              </a:ext>
            </a:extLst>
          </p:cNvPr>
          <p:cNvCxnSpPr>
            <a:cxnSpLocks/>
          </p:cNvCxnSpPr>
          <p:nvPr/>
        </p:nvCxnSpPr>
        <p:spPr>
          <a:xfrm>
            <a:off x="4073621" y="5843359"/>
            <a:ext cx="750245" cy="0"/>
          </a:xfrm>
          <a:prstGeom prst="line">
            <a:avLst/>
          </a:prstGeom>
          <a:ln w="6032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DF9EE5A-FD32-93AA-1E48-DEF9EC4DA003}"/>
              </a:ext>
            </a:extLst>
          </p:cNvPr>
          <p:cNvCxnSpPr>
            <a:cxnSpLocks/>
          </p:cNvCxnSpPr>
          <p:nvPr/>
        </p:nvCxnSpPr>
        <p:spPr>
          <a:xfrm flipH="1" flipV="1">
            <a:off x="4089591" y="6045385"/>
            <a:ext cx="642390" cy="6094"/>
          </a:xfrm>
          <a:prstGeom prst="line">
            <a:avLst/>
          </a:prstGeom>
          <a:ln w="3492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9557E9E-9237-14E7-CCAD-C602797AFF2C}"/>
              </a:ext>
            </a:extLst>
          </p:cNvPr>
          <p:cNvSpPr txBox="1"/>
          <p:nvPr/>
        </p:nvSpPr>
        <p:spPr>
          <a:xfrm>
            <a:off x="4766889" y="5722220"/>
            <a:ext cx="3882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latin typeface="Biome Light" panose="020B0303030204020804" pitchFamily="34" charset="0"/>
                <a:cs typeface="Biome Light" panose="020B0303030204020804" pitchFamily="34" charset="0"/>
              </a:rPr>
              <a:t>Login request and access</a:t>
            </a:r>
          </a:p>
          <a:p>
            <a:r>
              <a:rPr lang="en-GB" sz="1200" b="1" dirty="0">
                <a:latin typeface="Biome Light" panose="020B0303030204020804" pitchFamily="34" charset="0"/>
                <a:cs typeface="Biome Light" panose="020B0303030204020804" pitchFamily="34" charset="0"/>
              </a:rPr>
              <a:t>Verification path for Dr. Vital Collaborator</a:t>
            </a:r>
          </a:p>
          <a:p>
            <a:r>
              <a:rPr lang="en-GB" sz="1200" b="1" dirty="0">
                <a:latin typeface="Biome Light" panose="020B0303030204020804" pitchFamily="34" charset="0"/>
                <a:cs typeface="Biome Light" panose="020B0303030204020804" pitchFamily="34" charset="0"/>
              </a:rPr>
              <a:t>Verification path difference for Prof. Oversight</a:t>
            </a:r>
          </a:p>
          <a:p>
            <a:r>
              <a:rPr lang="en-GB" sz="1200" b="1" dirty="0">
                <a:latin typeface="Biome Light" panose="020B0303030204020804" pitchFamily="34" charset="0"/>
                <a:cs typeface="Biome Light" panose="020B0303030204020804" pitchFamily="34" charset="0"/>
              </a:rPr>
              <a:t>= Identity Provider</a:t>
            </a: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63027B25-DDB3-07D3-0232-2216E34A3236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1504039" y="4330771"/>
            <a:ext cx="498665" cy="60609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3DAB8F69-4657-0F76-1402-F290455A07FE}"/>
              </a:ext>
            </a:extLst>
          </p:cNvPr>
          <p:cNvSpPr txBox="1"/>
          <p:nvPr/>
        </p:nvSpPr>
        <p:spPr>
          <a:xfrm>
            <a:off x="1585866" y="3529063"/>
            <a:ext cx="1605441" cy="36933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solidFill>
                  <a:srgbClr val="FF0000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MyAccessID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A75691C-B841-9D23-C04C-DE56B3907EE5}"/>
              </a:ext>
            </a:extLst>
          </p:cNvPr>
          <p:cNvCxnSpPr>
            <a:cxnSpLocks/>
            <a:stCxn id="22" idx="3"/>
            <a:endCxn id="37" idx="3"/>
          </p:cNvCxnSpPr>
          <p:nvPr/>
        </p:nvCxnSpPr>
        <p:spPr>
          <a:xfrm flipH="1" flipV="1">
            <a:off x="2002704" y="4633819"/>
            <a:ext cx="765558" cy="104038"/>
          </a:xfrm>
          <a:prstGeom prst="line">
            <a:avLst/>
          </a:prstGeom>
          <a:ln w="34925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AB77FEE-96D8-BFE4-B687-60456EDD8E19}"/>
              </a:ext>
            </a:extLst>
          </p:cNvPr>
          <p:cNvCxnSpPr>
            <a:cxnSpLocks/>
            <a:endCxn id="24" idx="3"/>
          </p:cNvCxnSpPr>
          <p:nvPr/>
        </p:nvCxnSpPr>
        <p:spPr>
          <a:xfrm flipH="1" flipV="1">
            <a:off x="1504039" y="1804138"/>
            <a:ext cx="397288" cy="173611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1" name="Picture 40">
            <a:extLst>
              <a:ext uri="{FF2B5EF4-FFF2-40B4-BE49-F238E27FC236}">
                <a16:creationId xmlns:a16="http://schemas.microsoft.com/office/drawing/2014/main" id="{FA5FCE7F-548E-D8CF-6337-298B47D27C17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924897" y="2401687"/>
            <a:ext cx="1043624" cy="609441"/>
          </a:xfrm>
          <a:prstGeom prst="rect">
            <a:avLst/>
          </a:prstGeom>
          <a:solidFill>
            <a:schemeClr val="bg1"/>
          </a:solidFill>
          <a:ln w="25400">
            <a:solidFill>
              <a:srgbClr val="000000"/>
            </a:solidFill>
          </a:ln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1D631881-C707-BC03-255E-B825463A4252}"/>
              </a:ext>
            </a:extLst>
          </p:cNvPr>
          <p:cNvSpPr txBox="1"/>
          <p:nvPr/>
        </p:nvSpPr>
        <p:spPr>
          <a:xfrm>
            <a:off x="8062039" y="4754292"/>
            <a:ext cx="15897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Tenancy with compute and storage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EC6FAE7-C73E-9380-B464-38CA76544776}"/>
              </a:ext>
            </a:extLst>
          </p:cNvPr>
          <p:cNvCxnSpPr>
            <a:cxnSpLocks/>
            <a:stCxn id="16" idx="2"/>
            <a:endCxn id="42" idx="0"/>
          </p:cNvCxnSpPr>
          <p:nvPr/>
        </p:nvCxnSpPr>
        <p:spPr>
          <a:xfrm>
            <a:off x="8697268" y="4451053"/>
            <a:ext cx="159627" cy="303239"/>
          </a:xfrm>
          <a:prstGeom prst="line">
            <a:avLst/>
          </a:prstGeom>
          <a:ln>
            <a:headEnd type="oval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59677B2-15A4-F7DF-AB07-C7BAD89E578A}"/>
              </a:ext>
            </a:extLst>
          </p:cNvPr>
          <p:cNvCxnSpPr>
            <a:cxnSpLocks/>
          </p:cNvCxnSpPr>
          <p:nvPr/>
        </p:nvCxnSpPr>
        <p:spPr>
          <a:xfrm flipH="1" flipV="1">
            <a:off x="4084549" y="1988607"/>
            <a:ext cx="334248" cy="327747"/>
          </a:xfrm>
          <a:prstGeom prst="line">
            <a:avLst/>
          </a:prstGeom>
          <a:ln>
            <a:headEnd type="oval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3A6754B-C507-D0D0-A45B-3932A11FA300}"/>
              </a:ext>
            </a:extLst>
          </p:cNvPr>
          <p:cNvCxnSpPr>
            <a:cxnSpLocks/>
          </p:cNvCxnSpPr>
          <p:nvPr/>
        </p:nvCxnSpPr>
        <p:spPr>
          <a:xfrm flipH="1">
            <a:off x="4073621" y="6233196"/>
            <a:ext cx="658360" cy="0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6" name="Graphic 45">
            <a:extLst>
              <a:ext uri="{FF2B5EF4-FFF2-40B4-BE49-F238E27FC236}">
                <a16:creationId xmlns:a16="http://schemas.microsoft.com/office/drawing/2014/main" id="{E7499DE6-4246-9650-F7BD-6EBB71AF0CBA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10030088" y="3846792"/>
            <a:ext cx="1687699" cy="64554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83BA271-4C3F-621B-66A0-3DBC7377EA86}"/>
              </a:ext>
            </a:extLst>
          </p:cNvPr>
          <p:cNvSpPr txBox="1"/>
          <p:nvPr/>
        </p:nvSpPr>
        <p:spPr>
          <a:xfrm>
            <a:off x="8728422" y="1471853"/>
            <a:ext cx="16395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Your local team</a:t>
            </a:r>
          </a:p>
          <a:p>
            <a:pPr algn="ctr"/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- at home in</a:t>
            </a:r>
            <a:b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</a:br>
            <a:r>
              <a:rPr lang="en-GB" sz="1400" b="1" dirty="0">
                <a:latin typeface="Biome Light" panose="020B0303030204020804" pitchFamily="34" charset="0"/>
                <a:cs typeface="Biome Light" panose="020B0303030204020804" pitchFamily="34" charset="0"/>
              </a:rPr>
              <a:t>their tenancy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1DEB6E82-C279-DD9A-0381-7627C67A8912}"/>
              </a:ext>
            </a:extLst>
          </p:cNvPr>
          <p:cNvCxnSpPr>
            <a:cxnSpLocks/>
            <a:endCxn id="47" idx="1"/>
          </p:cNvCxnSpPr>
          <p:nvPr/>
        </p:nvCxnSpPr>
        <p:spPr>
          <a:xfrm flipV="1">
            <a:off x="7925897" y="1841185"/>
            <a:ext cx="802525" cy="400937"/>
          </a:xfrm>
          <a:prstGeom prst="line">
            <a:avLst/>
          </a:prstGeom>
          <a:ln>
            <a:headEnd type="oval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225057BE-0A75-D197-FE15-9ADAA3261AAF}"/>
              </a:ext>
            </a:extLst>
          </p:cNvPr>
          <p:cNvSpPr txBox="1"/>
          <p:nvPr/>
        </p:nvSpPr>
        <p:spPr>
          <a:xfrm>
            <a:off x="4181476" y="6266682"/>
            <a:ext cx="6423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b="1" dirty="0">
                <a:latin typeface="Biome Light" panose="020B0303030204020804" pitchFamily="34" charset="0"/>
                <a:cs typeface="Biome Light" panose="020B0303030204020804" pitchFamily="34" charset="0"/>
              </a:rPr>
              <a:t>IdP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9471EAF-5222-5C59-A933-79288BEBC5E6}"/>
              </a:ext>
            </a:extLst>
          </p:cNvPr>
          <p:cNvSpPr txBox="1"/>
          <p:nvPr/>
        </p:nvSpPr>
        <p:spPr>
          <a:xfrm>
            <a:off x="87796" y="6012124"/>
            <a:ext cx="24742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rgbClr val="FF0000"/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MyAccessID is a broker facilitating access to diverse identity providers 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E7E04EA-4F25-D26F-1C17-F6FB19A102EA}"/>
              </a:ext>
            </a:extLst>
          </p:cNvPr>
          <p:cNvCxnSpPr>
            <a:cxnSpLocks/>
          </p:cNvCxnSpPr>
          <p:nvPr/>
        </p:nvCxnSpPr>
        <p:spPr>
          <a:xfrm flipH="1">
            <a:off x="430349" y="3966975"/>
            <a:ext cx="951450" cy="2027003"/>
          </a:xfrm>
          <a:prstGeom prst="line">
            <a:avLst/>
          </a:prstGeom>
          <a:ln>
            <a:headEnd type="oval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695451D-1B6B-EDCE-D471-2C85B5344356}"/>
              </a:ext>
            </a:extLst>
          </p:cNvPr>
          <p:cNvCxnSpPr>
            <a:cxnSpLocks/>
          </p:cNvCxnSpPr>
          <p:nvPr/>
        </p:nvCxnSpPr>
        <p:spPr>
          <a:xfrm>
            <a:off x="2669734" y="2210517"/>
            <a:ext cx="1440526" cy="2353801"/>
          </a:xfrm>
          <a:prstGeom prst="line">
            <a:avLst/>
          </a:prstGeom>
          <a:ln w="60325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1261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18B7B0-D966-2FCE-0C6A-C43B7A837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9DEFFAC5-F5B0-B67B-F501-6808F030C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pPr>
              <a:lnSpc>
                <a:spcPts val="5600"/>
              </a:lnSpc>
              <a:spcAft>
                <a:spcPts val="1200"/>
              </a:spcAft>
            </a:pPr>
            <a:r>
              <a:rPr lang="en-US" dirty="0"/>
              <a:t>Our journey </a:t>
            </a:r>
            <a:r>
              <a:rPr lang="en-US" sz="2800" dirty="0"/>
              <a:t>- so yours may be shorter</a:t>
            </a:r>
            <a:r>
              <a:rPr lang="en-GB" sz="2800" dirty="0"/>
              <a:t>!</a:t>
            </a:r>
            <a:br>
              <a:rPr lang="en-GB" sz="2800" dirty="0"/>
            </a:br>
            <a:r>
              <a:rPr lang="en-US" dirty="0"/>
              <a:t>Motivations: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5B52612-404D-F54B-AC96-E816B5EE51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8569325" cy="4321175"/>
          </a:xfrm>
        </p:spPr>
        <p:txBody>
          <a:bodyPr/>
          <a:lstStyle/>
          <a:p>
            <a:pPr lvl="0"/>
            <a:r>
              <a:rPr lang="en-GB" dirty="0"/>
              <a:t>More demand for external access </a:t>
            </a:r>
          </a:p>
          <a:p>
            <a:pPr lvl="0"/>
            <a:r>
              <a:rPr lang="en-GB" dirty="0"/>
              <a:t>ARC has range of external access solutions</a:t>
            </a:r>
          </a:p>
          <a:p>
            <a:pPr lvl="0"/>
            <a:r>
              <a:rPr lang="en-GB" dirty="0"/>
              <a:t>Work around of Visitor accounts</a:t>
            </a:r>
          </a:p>
          <a:p>
            <a:pPr lvl="0"/>
            <a:r>
              <a:rPr lang="en-GB" dirty="0"/>
              <a:t>Future needs </a:t>
            </a:r>
          </a:p>
        </p:txBody>
      </p:sp>
      <p:sp>
        <p:nvSpPr>
          <p:cNvPr id="3" name="Rectangle: Folded Corner 2">
            <a:extLst>
              <a:ext uri="{FF2B5EF4-FFF2-40B4-BE49-F238E27FC236}">
                <a16:creationId xmlns:a16="http://schemas.microsoft.com/office/drawing/2014/main" id="{847BB5D4-2150-F6F0-FEE1-9273B9887784}"/>
              </a:ext>
            </a:extLst>
          </p:cNvPr>
          <p:cNvSpPr/>
          <p:nvPr/>
        </p:nvSpPr>
        <p:spPr>
          <a:xfrm>
            <a:off x="5973519" y="186631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Current theme of research funding is collaboration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And an actuality – how can external users use the services.</a:t>
            </a:r>
          </a:p>
        </p:txBody>
      </p:sp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A403F0BD-C446-4D83-9834-E5235F6954EC}"/>
              </a:ext>
            </a:extLst>
          </p:cNvPr>
          <p:cNvSpPr/>
          <p:nvPr/>
        </p:nvSpPr>
        <p:spPr>
          <a:xfrm>
            <a:off x="5973519" y="289606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Various and bespoke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Dependent on hard pressed now separate department</a:t>
            </a:r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E21512C3-8CCD-2465-19D9-9B8470D41A72}"/>
              </a:ext>
            </a:extLst>
          </p:cNvPr>
          <p:cNvSpPr/>
          <p:nvPr/>
        </p:nvSpPr>
        <p:spPr>
          <a:xfrm>
            <a:off x="5973519" y="392581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Developing sensitivity to Visitor status in UK universities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Does not scale</a:t>
            </a:r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45DEF8E2-D034-A9E9-1F7E-AA9A84753BCF}"/>
              </a:ext>
            </a:extLst>
          </p:cNvPr>
          <p:cNvSpPr/>
          <p:nvPr/>
        </p:nvSpPr>
        <p:spPr>
          <a:xfrm>
            <a:off x="5973519" y="495556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Repeatable solution for new services, large and small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One ARC understands and can implement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AB246B-0C30-229A-FE34-69111DBC71B0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4185138" y="2344616"/>
            <a:ext cx="1788381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355B65-36BC-8283-AE9B-0C06B85E5689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5146431" y="2805577"/>
            <a:ext cx="827088" cy="56878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D762BA2-9D8B-C3EA-798E-62AC1F2560C3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2045677" y="3716215"/>
            <a:ext cx="3927842" cy="171765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86A55A1-AEFC-73AF-414E-2F8BC13AECDC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933092" y="3290274"/>
            <a:ext cx="2040427" cy="1113842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311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BC188-8EF2-C28C-0531-FB1120678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10BE8A7-AC61-2CEF-AF56-D77E45D7C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Opportunity: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B1B9279-3085-C753-7118-395417996E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8569325" cy="4321175"/>
          </a:xfrm>
        </p:spPr>
        <p:txBody>
          <a:bodyPr/>
          <a:lstStyle/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Went to a workshop on </a:t>
            </a:r>
            <a:r>
              <a:rPr lang="en-GB" dirty="0" err="1"/>
              <a:t>IsambardAI</a:t>
            </a:r>
            <a:r>
              <a:rPr lang="en-GB" dirty="0"/>
              <a:t> at Bristol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Went to more Bristol workshops 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Jisc appointed at UK agent for MyAccessID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ARC at UCL is developing private cloud</a:t>
            </a:r>
          </a:p>
          <a:p>
            <a:pPr lvl="0">
              <a:spcBef>
                <a:spcPts val="0"/>
              </a:spcBef>
              <a:spcAft>
                <a:spcPts val="0"/>
              </a:spcAft>
            </a:pPr>
            <a:r>
              <a:rPr lang="en-GB" dirty="0"/>
              <a:t>UCL Identity provider already connected</a:t>
            </a:r>
          </a:p>
        </p:txBody>
      </p:sp>
      <p:sp>
        <p:nvSpPr>
          <p:cNvPr id="2" name="Rectangle: Folded Corner 1">
            <a:extLst>
              <a:ext uri="{FF2B5EF4-FFF2-40B4-BE49-F238E27FC236}">
                <a16:creationId xmlns:a16="http://schemas.microsoft.com/office/drawing/2014/main" id="{CE5B0C97-68B0-BAB1-9DAB-46A388151590}"/>
              </a:ext>
            </a:extLst>
          </p:cNvPr>
          <p:cNvSpPr/>
          <p:nvPr/>
        </p:nvSpPr>
        <p:spPr>
          <a:xfrm>
            <a:off x="5973519" y="186631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MyAccessID connection was easy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logged in with my home </a:t>
            </a:r>
            <a:r>
              <a:rPr lang="en-GB" sz="1400" dirty="0" err="1"/>
              <a:t>uni</a:t>
            </a:r>
            <a:r>
              <a:rPr lang="en-GB" sz="1400" dirty="0"/>
              <a:t> email address (…@ucl.ac.uk)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apparently no need for old school separate local account</a:t>
            </a:r>
          </a:p>
        </p:txBody>
      </p:sp>
      <p:sp>
        <p:nvSpPr>
          <p:cNvPr id="3" name="Rectangle: Folded Corner 2">
            <a:extLst>
              <a:ext uri="{FF2B5EF4-FFF2-40B4-BE49-F238E27FC236}">
                <a16:creationId xmlns:a16="http://schemas.microsoft.com/office/drawing/2014/main" id="{B417DA83-BED2-24DC-F210-350E291E597D}"/>
              </a:ext>
            </a:extLst>
          </p:cNvPr>
          <p:cNvSpPr/>
          <p:nvPr/>
        </p:nvSpPr>
        <p:spPr>
          <a:xfrm>
            <a:off x="5973519" y="289606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Met Bristol team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Met Jisc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Saw </a:t>
            </a:r>
            <a:r>
              <a:rPr lang="en-GB" sz="1400" dirty="0" err="1"/>
              <a:t>Waldur</a:t>
            </a:r>
            <a:r>
              <a:rPr lang="en-GB" sz="1400" dirty="0"/>
              <a:t> group and resource admin software (not in scope) </a:t>
            </a:r>
          </a:p>
        </p:txBody>
      </p:sp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028FCE62-D9A5-2ADD-4F9B-2868DFA7EB1F}"/>
              </a:ext>
            </a:extLst>
          </p:cNvPr>
          <p:cNvSpPr/>
          <p:nvPr/>
        </p:nvSpPr>
        <p:spPr>
          <a:xfrm>
            <a:off x="5973519" y="3925814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MyAccessID will go in private cloud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Private cloud owners probably can create users’ ids and permissions, not using main home </a:t>
            </a:r>
            <a:r>
              <a:rPr lang="en-GB" sz="1400" dirty="0" err="1"/>
              <a:t>uni</a:t>
            </a:r>
            <a:r>
              <a:rPr lang="en-GB" sz="1400" dirty="0"/>
              <a:t> staff / student accounts </a:t>
            </a:r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D4CFCC24-4C49-E56B-BC14-3F9FAB66B6B2}"/>
              </a:ext>
            </a:extLst>
          </p:cNvPr>
          <p:cNvSpPr/>
          <p:nvPr/>
        </p:nvSpPr>
        <p:spPr>
          <a:xfrm>
            <a:off x="5973519" y="4955564"/>
            <a:ext cx="5861538" cy="128172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True because I could use Isambard AI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This other half not impossible then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Isambard AI will drive adoption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400" dirty="0"/>
              <a:t>Test “external” users can be from home </a:t>
            </a:r>
            <a:r>
              <a:rPr lang="en-GB" sz="1400" dirty="0" err="1"/>
              <a:t>uni</a:t>
            </a:r>
            <a:r>
              <a:rPr lang="en-GB" sz="1400" dirty="0"/>
              <a:t> = UCL!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132275E-4A7B-79C8-8A61-6B4BD9E4E9D8}"/>
              </a:ext>
            </a:extLst>
          </p:cNvPr>
          <p:cNvCxnSpPr>
            <a:cxnSpLocks/>
            <a:endCxn id="2" idx="1"/>
          </p:cNvCxnSpPr>
          <p:nvPr/>
        </p:nvCxnSpPr>
        <p:spPr>
          <a:xfrm>
            <a:off x="5222631" y="2344616"/>
            <a:ext cx="750888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E041DBE-8261-72C6-9D30-5A24E1C43EA7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956538" y="2637692"/>
            <a:ext cx="2016981" cy="73667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BA68340-A7F3-0B39-35FE-87218CDF7C34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4841631" y="3540369"/>
            <a:ext cx="1131888" cy="205605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BDB7B4-FF5A-BFDC-C4EC-AA9DB63263A1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4706815" y="3237913"/>
            <a:ext cx="1266704" cy="116620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206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4" grpId="0" animBg="1"/>
      <p:bldP spid="4" grpId="1" animBg="1"/>
      <p:bldP spid="5" grpId="0" animBg="1"/>
      <p:bldP spid="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F3C83C-8D52-F50C-637F-8FE9A57D0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F3AD7AAC-4A6F-438F-9E91-08F67FFA4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r>
              <a:rPr lang="en-US" dirty="0"/>
              <a:t>Parallel Journeys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19AA5A04-F2F3-CBC6-B59E-03A87947C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5740" y="6353907"/>
            <a:ext cx="5750046" cy="566859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Clip art credits: All licensed as CC0 1.0 Universal, from openclipart.org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https://openclipart.org/download/252227/Medium-Poly-Lombard-Street-Two-Point-Oh-Variation-2.svg by GDJ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>
                <a:solidFill>
                  <a:schemeClr val="bg1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ttps://openclipart.org/download/344496/image-1.svg by xavier7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21C214FA-E901-056D-B1D7-06EF268D95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0938" y="2268414"/>
            <a:ext cx="3294185" cy="3294185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9E5AB78-2074-6108-87C7-B63899D202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054969" y="2312874"/>
            <a:ext cx="4887586" cy="32497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6E23C2D-029A-1641-B4AB-C5E6A7A0E263}"/>
              </a:ext>
            </a:extLst>
          </p:cNvPr>
          <p:cNvSpPr txBox="1"/>
          <p:nvPr/>
        </p:nvSpPr>
        <p:spPr>
          <a:xfrm>
            <a:off x="1304191" y="5867956"/>
            <a:ext cx="2807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Technical Implementation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C48F4A-3E1A-A64B-52A2-C2B42FBAF7F9}"/>
              </a:ext>
            </a:extLst>
          </p:cNvPr>
          <p:cNvSpPr txBox="1"/>
          <p:nvPr/>
        </p:nvSpPr>
        <p:spPr>
          <a:xfrm>
            <a:off x="7053892" y="1567638"/>
            <a:ext cx="288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Regulation and approval ?</a:t>
            </a:r>
          </a:p>
        </p:txBody>
      </p:sp>
    </p:spTree>
    <p:extLst>
      <p:ext uri="{BB962C8B-B14F-4D97-AF65-F5344CB8AC3E}">
        <p14:creationId xmlns:p14="http://schemas.microsoft.com/office/powerpoint/2010/main" val="300174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C6007-7DAA-AE80-144B-485F97632A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7A18C5C4-1593-24AE-15B6-DFCAD6473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r>
              <a:rPr lang="en-US" dirty="0"/>
              <a:t>Technical Journey: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3DC2C0AE-7E7A-B01C-E559-1873731CB0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8569325" cy="4321175"/>
          </a:xfrm>
        </p:spPr>
        <p:txBody>
          <a:bodyPr/>
          <a:lstStyle/>
          <a:p>
            <a:r>
              <a:rPr lang="en-GB" dirty="0"/>
              <a:t>Decided a model – research group tenancies</a:t>
            </a:r>
          </a:p>
          <a:p>
            <a:pPr lvl="0"/>
            <a:r>
              <a:rPr lang="en-GB" dirty="0"/>
              <a:t>Already have a private cloud!</a:t>
            </a:r>
          </a:p>
          <a:p>
            <a:pPr lvl="0"/>
            <a:r>
              <a:rPr lang="en-GB" dirty="0"/>
              <a:t>Understand connector library</a:t>
            </a:r>
          </a:p>
          <a:p>
            <a:pPr lvl="0"/>
            <a:r>
              <a:rPr lang="en-GB" dirty="0"/>
              <a:t>Test MyAccessID connection and authentication</a:t>
            </a:r>
          </a:p>
          <a:p>
            <a:pPr lvl="0"/>
            <a:r>
              <a:rPr lang="en-GB" dirty="0"/>
              <a:t>Make connection available in private cloud system</a:t>
            </a:r>
          </a:p>
          <a:p>
            <a:pPr lvl="0"/>
            <a:r>
              <a:rPr lang="en-GB" dirty="0"/>
              <a:t>Map to user / resource permissions in tenancy</a:t>
            </a:r>
          </a:p>
          <a:p>
            <a:pPr lvl="0"/>
            <a:r>
              <a:rPr lang="en-GB" dirty="0"/>
              <a:t>Security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72D91596-BF41-333F-F833-DC500D985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19625" y="1302687"/>
            <a:ext cx="1687699" cy="645545"/>
          </a:xfrm>
          <a:prstGeom prst="rect">
            <a:avLst/>
          </a:prstGeom>
        </p:spPr>
      </p:pic>
      <p:sp>
        <p:nvSpPr>
          <p:cNvPr id="3" name="Rectangle: Folded Corner 2">
            <a:extLst>
              <a:ext uri="{FF2B5EF4-FFF2-40B4-BE49-F238E27FC236}">
                <a16:creationId xmlns:a16="http://schemas.microsoft.com/office/drawing/2014/main" id="{07C2370A-A058-CA1E-B335-FE9713751597}"/>
              </a:ext>
            </a:extLst>
          </p:cNvPr>
          <p:cNvSpPr/>
          <p:nvPr/>
        </p:nvSpPr>
        <p:spPr>
          <a:xfrm>
            <a:off x="5973519" y="2300072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It has many servers and storage as its resources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Can create tenancies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Has security walling off tenancies and secure access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16F55F-6168-F59D-95CE-8F7EA8D58760}"/>
              </a:ext>
            </a:extLst>
          </p:cNvPr>
          <p:cNvCxnSpPr>
            <a:cxnSpLocks/>
            <a:endCxn id="3" idx="1"/>
          </p:cNvCxnSpPr>
          <p:nvPr/>
        </p:nvCxnSpPr>
        <p:spPr>
          <a:xfrm>
            <a:off x="3710354" y="2778374"/>
            <a:ext cx="22631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28D80274-DDEF-F2EB-9DD3-B391E5047CD9}"/>
              </a:ext>
            </a:extLst>
          </p:cNvPr>
          <p:cNvSpPr/>
          <p:nvPr/>
        </p:nvSpPr>
        <p:spPr>
          <a:xfrm>
            <a:off x="5973519" y="3323968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 err="1"/>
              <a:t>KeyCloak</a:t>
            </a:r>
            <a:endParaRPr lang="en-GB" sz="14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E040B3-DB8F-F099-4DA7-7D66C1B68E29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710354" y="3256676"/>
            <a:ext cx="2263165" cy="54559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46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6" grpId="0" animBg="1"/>
      <p:bldP spid="6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D675A-7F6D-19E7-9ADB-470717FB3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Folded Corner 3">
            <a:extLst>
              <a:ext uri="{FF2B5EF4-FFF2-40B4-BE49-F238E27FC236}">
                <a16:creationId xmlns:a16="http://schemas.microsoft.com/office/drawing/2014/main" id="{F82D5A62-96DC-3574-B3B1-36CD61387D65}"/>
              </a:ext>
            </a:extLst>
          </p:cNvPr>
          <p:cNvSpPr/>
          <p:nvPr/>
        </p:nvSpPr>
        <p:spPr>
          <a:xfrm>
            <a:off x="5973519" y="2866738"/>
            <a:ext cx="5861538" cy="2128679"/>
          </a:xfrm>
          <a:prstGeom prst="foldedCorner">
            <a:avLst>
              <a:gd name="adj" fmla="val 9924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MyAccessID per se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Their recommended policies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Service host </a:t>
            </a:r>
            <a:r>
              <a:rPr lang="en-GB" sz="1400" dirty="0" err="1"/>
              <a:t>uni’s</a:t>
            </a:r>
            <a:r>
              <a:rPr lang="en-GB" sz="1400" dirty="0"/>
              <a:t>  own IT Regulations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User’s </a:t>
            </a:r>
            <a:r>
              <a:rPr lang="en-GB" sz="1400" dirty="0" err="1"/>
              <a:t>uni’s</a:t>
            </a:r>
            <a:r>
              <a:rPr lang="en-GB" sz="1400" dirty="0"/>
              <a:t> own IT Regulations 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Tenant’s extra rules for their tenants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Employment law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GDPR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400" dirty="0"/>
              <a:t>Data providers’ rules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68B708D3-E44A-3E92-D1DB-DEE177E23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r>
              <a:rPr lang="en-US" dirty="0"/>
              <a:t>Regulation and Admin Journey: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39528FC-CA4D-A044-99A8-F47D812E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8569325" cy="4321175"/>
          </a:xfrm>
        </p:spPr>
        <p:txBody>
          <a:bodyPr/>
          <a:lstStyle/>
          <a:p>
            <a:pPr lvl="0"/>
            <a:r>
              <a:rPr lang="en-GB" dirty="0"/>
              <a:t>Decided on a model – research group tenancies</a:t>
            </a:r>
          </a:p>
          <a:p>
            <a:pPr lvl="0"/>
            <a:r>
              <a:rPr lang="en-GB" dirty="0"/>
              <a:t>Working with Jisc </a:t>
            </a:r>
          </a:p>
          <a:p>
            <a:pPr lvl="0"/>
            <a:r>
              <a:rPr lang="en-GB" dirty="0"/>
              <a:t>Reviewing policies and regulations – many sources</a:t>
            </a:r>
          </a:p>
          <a:p>
            <a:pPr lvl="0"/>
            <a:r>
              <a:rPr lang="en-GB" dirty="0"/>
              <a:t>Model user info web page</a:t>
            </a:r>
          </a:p>
          <a:p>
            <a:pPr lvl="0"/>
            <a:r>
              <a:rPr lang="en-GB" dirty="0"/>
              <a:t>Developing classification of areas of regulation</a:t>
            </a:r>
          </a:p>
          <a:p>
            <a:pPr lvl="0"/>
            <a:r>
              <a:rPr lang="en-GB" dirty="0"/>
              <a:t>Engage with internal regulators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46AFAAA8-098E-B205-7C21-3DCD87326E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73428" y="1316580"/>
            <a:ext cx="1687699" cy="645545"/>
          </a:xfrm>
          <a:prstGeom prst="rect">
            <a:avLst/>
          </a:prstGeom>
        </p:spPr>
      </p:pic>
      <p:sp>
        <p:nvSpPr>
          <p:cNvPr id="3" name="Rectangle: Folded Corner 2">
            <a:extLst>
              <a:ext uri="{FF2B5EF4-FFF2-40B4-BE49-F238E27FC236}">
                <a16:creationId xmlns:a16="http://schemas.microsoft.com/office/drawing/2014/main" id="{57A870C4-B30A-C71F-156B-474A941D677C}"/>
              </a:ext>
            </a:extLst>
          </p:cNvPr>
          <p:cNvSpPr/>
          <p:nvPr/>
        </p:nvSpPr>
        <p:spPr>
          <a:xfrm>
            <a:off x="5973519" y="1983544"/>
            <a:ext cx="5861538" cy="827665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We are first customer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Filling in the service registration form with them</a:t>
            </a:r>
          </a:p>
        </p:txBody>
      </p:sp>
      <p:sp>
        <p:nvSpPr>
          <p:cNvPr id="5" name="Rectangle: Folded Corner 4">
            <a:extLst>
              <a:ext uri="{FF2B5EF4-FFF2-40B4-BE49-F238E27FC236}">
                <a16:creationId xmlns:a16="http://schemas.microsoft.com/office/drawing/2014/main" id="{FEF97A7B-E9EE-D3CB-BC99-EC6C42D774C6}"/>
              </a:ext>
            </a:extLst>
          </p:cNvPr>
          <p:cNvSpPr/>
          <p:nvPr/>
        </p:nvSpPr>
        <p:spPr>
          <a:xfrm>
            <a:off x="5973519" y="4939888"/>
            <a:ext cx="5861538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Regulation – mostly by reference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How to authenticate and log in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Site logo for MyAccessID to use!</a:t>
            </a:r>
          </a:p>
        </p:txBody>
      </p:sp>
      <p:sp>
        <p:nvSpPr>
          <p:cNvPr id="6" name="Rectangle: Folded Corner 5">
            <a:extLst>
              <a:ext uri="{FF2B5EF4-FFF2-40B4-BE49-F238E27FC236}">
                <a16:creationId xmlns:a16="http://schemas.microsoft.com/office/drawing/2014/main" id="{51204B34-0787-00DE-E688-675AAC1CBD0F}"/>
              </a:ext>
            </a:extLst>
          </p:cNvPr>
          <p:cNvSpPr/>
          <p:nvPr/>
        </p:nvSpPr>
        <p:spPr>
          <a:xfrm>
            <a:off x="5973519" y="5928609"/>
            <a:ext cx="5861538" cy="726999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May reveal who is interested in what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Help identify conflicts of regulations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0EE061-D2DA-4E50-6E6F-311697E60E24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2467708" y="2397377"/>
            <a:ext cx="3505811" cy="39271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1DEEF3F-9630-7708-C72F-97FCA1430116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5820508" y="3245400"/>
            <a:ext cx="153011" cy="685678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18CB51-196A-1B87-2017-0F611CB08748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5363308" y="4169203"/>
            <a:ext cx="610211" cy="212290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D5C9975-5DA5-F26F-7F3C-6BAC36C126DE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3323492" y="3696676"/>
            <a:ext cx="2650027" cy="172151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4" name="Rectangle: Folded Corner 23">
            <a:extLst>
              <a:ext uri="{FF2B5EF4-FFF2-40B4-BE49-F238E27FC236}">
                <a16:creationId xmlns:a16="http://schemas.microsoft.com/office/drawing/2014/main" id="{FCD8073F-A048-D784-D224-86E16792C909}"/>
              </a:ext>
            </a:extLst>
          </p:cNvPr>
          <p:cNvSpPr/>
          <p:nvPr/>
        </p:nvSpPr>
        <p:spPr>
          <a:xfrm>
            <a:off x="381425" y="5003137"/>
            <a:ext cx="4460019" cy="956604"/>
          </a:xfrm>
          <a:prstGeom prst="foldedCorner">
            <a:avLst>
              <a:gd name="adj" fmla="val 25000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IT Security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Human Resources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Legal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E55CD44-FD4A-5F83-A5FA-0D9A513D0AC9}"/>
              </a:ext>
            </a:extLst>
          </p:cNvPr>
          <p:cNvCxnSpPr>
            <a:cxnSpLocks/>
          </p:cNvCxnSpPr>
          <p:nvPr/>
        </p:nvCxnSpPr>
        <p:spPr>
          <a:xfrm>
            <a:off x="3803527" y="4613031"/>
            <a:ext cx="610211" cy="39010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22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" grpId="0" animBg="1"/>
      <p:bldP spid="3" grpId="1" animBg="1"/>
      <p:bldP spid="5" grpId="0" animBg="1"/>
      <p:bldP spid="5" grpId="1" animBg="1"/>
      <p:bldP spid="6" grpId="0" animBg="1"/>
      <p:bldP spid="6" grpId="1" animBg="1"/>
      <p:bldP spid="24" grpId="0" animBg="1"/>
      <p:bldP spid="2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368A5B99-D151-E101-C39D-EB500687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620712"/>
            <a:ext cx="8569325" cy="1309687"/>
          </a:xfrm>
        </p:spPr>
        <p:txBody>
          <a:bodyPr/>
          <a:lstStyle/>
          <a:p>
            <a:r>
              <a:rPr lang="en-US" dirty="0"/>
              <a:t>Clipart Credits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03E9FB4-237E-0139-B13A-EEF1B9100A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168524"/>
            <a:ext cx="10473714" cy="4321175"/>
          </a:xfrm>
        </p:spPr>
        <p:txBody>
          <a:bodyPr/>
          <a:lstStyle/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2000" dirty="0">
                <a:solidFill>
                  <a:schemeClr val="bg1">
                    <a:lumMod val="50000"/>
                  </a:schemeClr>
                </a:solidFill>
              </a:rPr>
              <a:t>All licensed as CC0 1.0 Universal, from openclipart.org:</a:t>
            </a: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https://openclipart.org/detail/16333/isometric-cloud-base - </a:t>
            </a:r>
            <a:r>
              <a:rPr lang="en-GB" sz="1600" dirty="0" err="1">
                <a:solidFill>
                  <a:schemeClr val="bg1">
                    <a:lumMod val="50000"/>
                  </a:schemeClr>
                </a:solidFill>
              </a:rPr>
              <a:t>Ericlemerdy</a:t>
            </a: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https://openclipart.org/detail/170096/green-house - </a:t>
            </a:r>
            <a:r>
              <a:rPr lang="en-GB" sz="1600" dirty="0" err="1">
                <a:solidFill>
                  <a:schemeClr val="bg1">
                    <a:lumMod val="50000"/>
                  </a:schemeClr>
                </a:solidFill>
              </a:rPr>
              <a:t>DominiqueChappard</a:t>
            </a: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https://openclipart.org/detail/174369/wall-2 - Jarda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https://openclipart.org/detail/308730/female-scientist-doing-research - GDJ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https://openclipart.org/detail/270563/african-scientist - J4p4n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https://openclipart.org/detail/231773/cartoon-scientist-guy - Dog99x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https://openclipart.org/detail/216555/scientist-with-purple-hair - </a:t>
            </a:r>
            <a:r>
              <a:rPr lang="en-GB" sz="1600" dirty="0" err="1">
                <a:solidFill>
                  <a:schemeClr val="bg1">
                    <a:lumMod val="50000"/>
                  </a:schemeClr>
                </a:solidFill>
              </a:rPr>
              <a:t>Barnheartowl</a:t>
            </a: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https://openclipart.org/detail/334891/male-teacher-7 - </a:t>
            </a:r>
            <a:r>
              <a:rPr lang="en-GB" sz="1600" dirty="0" err="1">
                <a:solidFill>
                  <a:schemeClr val="bg1">
                    <a:lumMod val="50000"/>
                  </a:schemeClr>
                </a:solidFill>
              </a:rPr>
              <a:t>Oksmith</a:t>
            </a: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https://openclipart.org/detail/282240/dome - Firkin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https://openclipart.org/detail/231626/under-construction - </a:t>
            </a:r>
            <a:r>
              <a:rPr lang="en-GB" sz="1600" dirty="0" err="1">
                <a:solidFill>
                  <a:schemeClr val="bg1">
                    <a:lumMod val="50000"/>
                  </a:schemeClr>
                </a:solidFill>
              </a:rPr>
              <a:t>Hochmohr</a:t>
            </a: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https://openclipart.org/download/252227/Medium-Poly-Lombard-Street-Two-Point-Oh-Variation-2.svg - GDJ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r>
              <a:rPr lang="en-GB" sz="1600" dirty="0">
                <a:solidFill>
                  <a:schemeClr val="bg1">
                    <a:lumMod val="50000"/>
                  </a:schemeClr>
                </a:solidFill>
              </a:rPr>
              <a:t>https://openclipart.org/download/344496/image-1.svg 8 xavier7</a:t>
            </a:r>
          </a:p>
          <a:p>
            <a:pPr marL="0" indent="0">
              <a:lnSpc>
                <a:spcPct val="100000"/>
              </a:lnSpc>
              <a:spcAft>
                <a:spcPts val="0"/>
              </a:spcAft>
              <a:buNone/>
            </a:pPr>
            <a:endParaRPr lang="en-GB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570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UCL">
  <a:themeElements>
    <a:clrScheme name="Custom 5">
      <a:dk1>
        <a:srgbClr val="000000"/>
      </a:dk1>
      <a:lt1>
        <a:srgbClr val="FFFFFF"/>
      </a:lt1>
      <a:dk2>
        <a:srgbClr val="666666"/>
      </a:dk2>
      <a:lt2>
        <a:srgbClr val="999999"/>
      </a:lt2>
      <a:accent1>
        <a:srgbClr val="500778"/>
      </a:accent1>
      <a:accent2>
        <a:srgbClr val="51C151"/>
      </a:accent2>
      <a:accent3>
        <a:srgbClr val="34C6C6"/>
      </a:accent3>
      <a:accent4>
        <a:srgbClr val="FFCA36"/>
      </a:accent4>
      <a:accent5>
        <a:srgbClr val="AC1459"/>
      </a:accent5>
      <a:accent6>
        <a:srgbClr val="002248"/>
      </a:accent6>
      <a:hlink>
        <a:srgbClr val="0D68CF"/>
      </a:hlink>
      <a:folHlink>
        <a:srgbClr val="00408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CL" id="{48691D9B-A82A-1846-B291-BB32894DB667}" vid="{D6F483FC-380F-9E47-B610-3415E0F2F9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1D643DC1451F43B850FC63865E5838" ma:contentTypeVersion="10" ma:contentTypeDescription="Create a new document." ma:contentTypeScope="" ma:versionID="44bfaf0629d099d9669a4b092e14a64d">
  <xsd:schema xmlns:xsd="http://www.w3.org/2001/XMLSchema" xmlns:xs="http://www.w3.org/2001/XMLSchema" xmlns:p="http://schemas.microsoft.com/office/2006/metadata/properties" xmlns:ns2="f1373be7-e0bd-46f9-a6bb-465ac08dce55" xmlns:ns3="b3de85b5-6dfd-4e97-a71d-8e738f2f135a" targetNamespace="http://schemas.microsoft.com/office/2006/metadata/properties" ma:root="true" ma:fieldsID="d7d5a5cc2722deebfc17079a2b9862cf" ns2:_="" ns3:_="">
    <xsd:import namespace="f1373be7-e0bd-46f9-a6bb-465ac08dce55"/>
    <xsd:import namespace="b3de85b5-6dfd-4e97-a71d-8e738f2f135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373be7-e0bd-46f9-a6bb-465ac08dce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79a89b1-2c2c-4f7f-9bd7-7914fb13a02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de85b5-6dfd-4e97-a71d-8e738f2f135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b4634dfb-e535-4518-84f2-be25b94b6030}" ma:internalName="TaxCatchAll" ma:showField="CatchAllData" ma:web="b3de85b5-6dfd-4e97-a71d-8e738f2f135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3de85b5-6dfd-4e97-a71d-8e738f2f135a" xsi:nil="true"/>
    <lcf76f155ced4ddcb4097134ff3c332f xmlns="f1373be7-e0bd-46f9-a6bb-465ac08dce5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DA6A812B-A678-45E2-9A1E-6AC3DF13916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7854025-1523-49D9-95EA-F7DA9119A9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373be7-e0bd-46f9-a6bb-465ac08dce55"/>
    <ds:schemaRef ds:uri="b3de85b5-6dfd-4e97-a71d-8e738f2f135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F012442-8805-4DD5-A5C3-AECEBABBE777}">
  <ds:schemaRefs>
    <ds:schemaRef ds:uri="http://purl.org/dc/dcmitype/"/>
    <ds:schemaRef ds:uri="f1373be7-e0bd-46f9-a6bb-465ac08dce55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http://purl.org/dc/terms/"/>
    <ds:schemaRef ds:uri="http://schemas.microsoft.com/office/2006/metadata/properties"/>
    <ds:schemaRef ds:uri="http://schemas.microsoft.com/office/infopath/2007/PartnerControls"/>
    <ds:schemaRef ds:uri="b3de85b5-6dfd-4e97-a71d-8e738f2f135a"/>
    <ds:schemaRef ds:uri="http://purl.org/dc/elements/1.1/"/>
  </ds:schemaRefs>
</ds:datastoreItem>
</file>

<file path=docMetadata/LabelInfo.xml><?xml version="1.0" encoding="utf-8"?>
<clbl:labelList xmlns:clbl="http://schemas.microsoft.com/office/2020/mipLabelMetadata">
  <clbl:label id="{1faf88fe-a998-4c5b-93c9-210a11d9a5c2}" enabled="0" method="" siteId="{1faf88fe-a998-4c5b-93c9-210a11d9a5c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810</Words>
  <Application>Microsoft Office PowerPoint</Application>
  <PresentationFormat>Widescreen</PresentationFormat>
  <Paragraphs>130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Aptos</vt:lpstr>
      <vt:lpstr>Arial</vt:lpstr>
      <vt:lpstr>Biome Light</vt:lpstr>
      <vt:lpstr>Britannic Bold</vt:lpstr>
      <vt:lpstr>Calibri</vt:lpstr>
      <vt:lpstr>Stencil</vt:lpstr>
      <vt:lpstr>Wingdings</vt:lpstr>
      <vt:lpstr>UCL</vt:lpstr>
      <vt:lpstr>MyAccessID – Research Group Tenancies</vt:lpstr>
      <vt:lpstr>MyAccessID Research Group Tenancies – Proof of Concept!</vt:lpstr>
      <vt:lpstr>PowerPoint Presentation</vt:lpstr>
      <vt:lpstr>Our journey - so yours may be shorter! Motivations:</vt:lpstr>
      <vt:lpstr>Opportunity: </vt:lpstr>
      <vt:lpstr>Parallel Journeys</vt:lpstr>
      <vt:lpstr>Technical Journey:</vt:lpstr>
      <vt:lpstr>Regulation and Admin Journey:</vt:lpstr>
      <vt:lpstr>Clipart Credits</vt:lpstr>
      <vt:lpstr>The project playlist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Webb, Jo</dc:creator>
  <cp:lastModifiedBy>James Legg</cp:lastModifiedBy>
  <cp:revision>24</cp:revision>
  <dcterms:created xsi:type="dcterms:W3CDTF">2024-04-25T12:36:33Z</dcterms:created>
  <dcterms:modified xsi:type="dcterms:W3CDTF">2025-11-27T15:22:58Z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0x010100AA1D643DC1451F43B850FC63865E5838</vt:lpwstr>
  </property>
</Properties>
</file>